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56"/>
  </p:notesMasterIdLst>
  <p:sldIdLst>
    <p:sldId id="256" r:id="rId2"/>
    <p:sldId id="257" r:id="rId3"/>
    <p:sldId id="303" r:id="rId4"/>
    <p:sldId id="258" r:id="rId5"/>
    <p:sldId id="270" r:id="rId6"/>
    <p:sldId id="280" r:id="rId7"/>
    <p:sldId id="283" r:id="rId8"/>
    <p:sldId id="284" r:id="rId9"/>
    <p:sldId id="287" r:id="rId10"/>
    <p:sldId id="285" r:id="rId11"/>
    <p:sldId id="288" r:id="rId12"/>
    <p:sldId id="282" r:id="rId13"/>
    <p:sldId id="276" r:id="rId14"/>
    <p:sldId id="274" r:id="rId15"/>
    <p:sldId id="278" r:id="rId16"/>
    <p:sldId id="292" r:id="rId17"/>
    <p:sldId id="300" r:id="rId18"/>
    <p:sldId id="302" r:id="rId19"/>
    <p:sldId id="294" r:id="rId20"/>
    <p:sldId id="309" r:id="rId21"/>
    <p:sldId id="310" r:id="rId22"/>
    <p:sldId id="315" r:id="rId23"/>
    <p:sldId id="316" r:id="rId24"/>
    <p:sldId id="319" r:id="rId25"/>
    <p:sldId id="324" r:id="rId26"/>
    <p:sldId id="345" r:id="rId27"/>
    <p:sldId id="332" r:id="rId28"/>
    <p:sldId id="325" r:id="rId29"/>
    <p:sldId id="326" r:id="rId30"/>
    <p:sldId id="338" r:id="rId31"/>
    <p:sldId id="354" r:id="rId32"/>
    <p:sldId id="355" r:id="rId33"/>
    <p:sldId id="356" r:id="rId34"/>
    <p:sldId id="357" r:id="rId35"/>
    <p:sldId id="358" r:id="rId36"/>
    <p:sldId id="359" r:id="rId37"/>
    <p:sldId id="360" r:id="rId38"/>
    <p:sldId id="361" r:id="rId39"/>
    <p:sldId id="313" r:id="rId40"/>
    <p:sldId id="317" r:id="rId41"/>
    <p:sldId id="362" r:id="rId42"/>
    <p:sldId id="327" r:id="rId43"/>
    <p:sldId id="344" r:id="rId44"/>
    <p:sldId id="364" r:id="rId45"/>
    <p:sldId id="271" r:id="rId46"/>
    <p:sldId id="363" r:id="rId47"/>
    <p:sldId id="304" r:id="rId48"/>
    <p:sldId id="307" r:id="rId49"/>
    <p:sldId id="308" r:id="rId50"/>
    <p:sldId id="305" r:id="rId51"/>
    <p:sldId id="306" r:id="rId52"/>
    <p:sldId id="293" r:id="rId53"/>
    <p:sldId id="298" r:id="rId54"/>
    <p:sldId id="29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B6883B-2EC4-4364-B399-73C9290C4643}" v="2" dt="2025-05-12T01:06:34.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E162E9F3-F179-4D4C-BC7C-32D2CAD1D3B3}"/>
    <pc:docChg chg="addSld modSld">
      <pc:chgData name="Robert McKnight" userId="d5c7fb24-67df-49c0-a0e8-7fe946ae099c" providerId="ADAL" clId="{E162E9F3-F179-4D4C-BC7C-32D2CAD1D3B3}" dt="2024-05-14T07:09:02.322" v="6" actId="20577"/>
      <pc:docMkLst>
        <pc:docMk/>
      </pc:docMkLst>
      <pc:sldChg chg="modSp mod">
        <pc:chgData name="Robert McKnight" userId="d5c7fb24-67df-49c0-a0e8-7fe946ae099c" providerId="ADAL" clId="{E162E9F3-F179-4D4C-BC7C-32D2CAD1D3B3}" dt="2024-05-14T07:09:02.322" v="6" actId="20577"/>
        <pc:sldMkLst>
          <pc:docMk/>
          <pc:sldMk cId="1077586671" sldId="256"/>
        </pc:sldMkLst>
        <pc:spChg chg="mod">
          <ac:chgData name="Robert McKnight" userId="d5c7fb24-67df-49c0-a0e8-7fe946ae099c" providerId="ADAL" clId="{E162E9F3-F179-4D4C-BC7C-32D2CAD1D3B3}" dt="2024-05-14T07:09:02.322" v="6" actId="20577"/>
          <ac:spMkLst>
            <pc:docMk/>
            <pc:sldMk cId="1077586671" sldId="256"/>
            <ac:spMk id="2" creationId="{A7F2B5DE-6445-CC49-9F8E-7C9072991AF6}"/>
          </ac:spMkLst>
        </pc:spChg>
      </pc:sldChg>
      <pc:sldChg chg="add">
        <pc:chgData name="Robert McKnight" userId="d5c7fb24-67df-49c0-a0e8-7fe946ae099c" providerId="ADAL" clId="{E162E9F3-F179-4D4C-BC7C-32D2CAD1D3B3}" dt="2024-05-14T01:00:33.670" v="4"/>
        <pc:sldMkLst>
          <pc:docMk/>
          <pc:sldMk cId="2903867816" sldId="313"/>
        </pc:sldMkLst>
      </pc:sldChg>
      <pc:sldChg chg="addSp delSp modSp">
        <pc:chgData name="Robert McKnight" userId="d5c7fb24-67df-49c0-a0e8-7fe946ae099c" providerId="ADAL" clId="{E162E9F3-F179-4D4C-BC7C-32D2CAD1D3B3}" dt="2024-05-13T00:52:58.874" v="1"/>
        <pc:sldMkLst>
          <pc:docMk/>
          <pc:sldMk cId="935380009" sldId="354"/>
        </pc:sldMkLst>
        <pc:graphicFrameChg chg="add del mod">
          <ac:chgData name="Robert McKnight" userId="d5c7fb24-67df-49c0-a0e8-7fe946ae099c" providerId="ADAL" clId="{E162E9F3-F179-4D4C-BC7C-32D2CAD1D3B3}" dt="2024-05-13T00:52:58.874" v="1"/>
          <ac:graphicFrameMkLst>
            <pc:docMk/>
            <pc:sldMk cId="935380009" sldId="354"/>
            <ac:graphicFrameMk id="4" creationId="{3D6A831E-322C-EF17-47FC-AFAFA9534493}"/>
          </ac:graphicFrameMkLst>
        </pc:graphicFrameChg>
      </pc:sldChg>
      <pc:sldChg chg="delSp add setBg delDesignElem">
        <pc:chgData name="Robert McKnight" userId="d5c7fb24-67df-49c0-a0e8-7fe946ae099c" providerId="ADAL" clId="{E162E9F3-F179-4D4C-BC7C-32D2CAD1D3B3}" dt="2024-05-13T00:53:07.345" v="3"/>
        <pc:sldMkLst>
          <pc:docMk/>
          <pc:sldMk cId="1662576970" sldId="355"/>
        </pc:sldMkLst>
        <pc:spChg chg="del">
          <ac:chgData name="Robert McKnight" userId="d5c7fb24-67df-49c0-a0e8-7fe946ae099c" providerId="ADAL" clId="{E162E9F3-F179-4D4C-BC7C-32D2CAD1D3B3}" dt="2024-05-13T00:53:07.345" v="3"/>
          <ac:spMkLst>
            <pc:docMk/>
            <pc:sldMk cId="1662576970" sldId="355"/>
            <ac:spMk id="10" creationId="{A98FD4FC-479A-4C2B-84A5-CF81E055FBC0}"/>
          </ac:spMkLst>
        </pc:spChg>
        <pc:spChg chg="del">
          <ac:chgData name="Robert McKnight" userId="d5c7fb24-67df-49c0-a0e8-7fe946ae099c" providerId="ADAL" clId="{E162E9F3-F179-4D4C-BC7C-32D2CAD1D3B3}" dt="2024-05-13T00:53:07.345" v="3"/>
          <ac:spMkLst>
            <pc:docMk/>
            <pc:sldMk cId="1662576970" sldId="355"/>
            <ac:spMk id="12" creationId="{37D54B6C-87D0-4C03-8335-3955179D2B5B}"/>
          </ac:spMkLst>
        </pc:spChg>
      </pc:sldChg>
      <pc:sldChg chg="add">
        <pc:chgData name="Robert McKnight" userId="d5c7fb24-67df-49c0-a0e8-7fe946ae099c" providerId="ADAL" clId="{E162E9F3-F179-4D4C-BC7C-32D2CAD1D3B3}" dt="2024-05-13T00:53:07.345" v="3"/>
        <pc:sldMkLst>
          <pc:docMk/>
          <pc:sldMk cId="3146483025" sldId="356"/>
        </pc:sldMkLst>
      </pc:sldChg>
    </pc:docChg>
  </pc:docChgLst>
  <pc:docChgLst>
    <pc:chgData name="Robert McKnight" userId="d5c7fb24-67df-49c0-a0e8-7fe946ae099c" providerId="ADAL" clId="{C3B6883B-2EC4-4364-B399-73C9290C4643}"/>
    <pc:docChg chg="delSld modSld">
      <pc:chgData name="Robert McKnight" userId="d5c7fb24-67df-49c0-a0e8-7fe946ae099c" providerId="ADAL" clId="{C3B6883B-2EC4-4364-B399-73C9290C4643}" dt="2025-05-12T01:06:30.215" v="1" actId="47"/>
      <pc:docMkLst>
        <pc:docMk/>
      </pc:docMkLst>
      <pc:sldChg chg="delDesignElem">
        <pc:chgData name="Robert McKnight" userId="d5c7fb24-67df-49c0-a0e8-7fe946ae099c" providerId="ADAL" clId="{C3B6883B-2EC4-4364-B399-73C9290C4643}" dt="2025-05-12T01:04:52.857" v="0"/>
        <pc:sldMkLst>
          <pc:docMk/>
          <pc:sldMk cId="2972598590" sldId="257"/>
        </pc:sldMkLst>
      </pc:sldChg>
      <pc:sldChg chg="del">
        <pc:chgData name="Robert McKnight" userId="d5c7fb24-67df-49c0-a0e8-7fe946ae099c" providerId="ADAL" clId="{C3B6883B-2EC4-4364-B399-73C9290C4643}" dt="2025-05-12T01:06:30.215" v="1" actId="47"/>
        <pc:sldMkLst>
          <pc:docMk/>
          <pc:sldMk cId="1096496605" sldId="330"/>
        </pc:sldMkLst>
      </pc:sldChg>
    </pc:docChg>
  </pc:docChgLst>
  <pc:docChgLst>
    <pc:chgData name="Robert McKnight" userId="d5c7fb24-67df-49c0-a0e8-7fe946ae099c" providerId="ADAL" clId="{B5BCFBEB-3D10-4EC1-919F-A2D2FD6AB090}"/>
    <pc:docChg chg="addSld delSld modSld sldOrd">
      <pc:chgData name="Robert McKnight" userId="d5c7fb24-67df-49c0-a0e8-7fe946ae099c" providerId="ADAL" clId="{B5BCFBEB-3D10-4EC1-919F-A2D2FD6AB090}" dt="2025-01-17T01:26:17.708" v="16"/>
      <pc:docMkLst>
        <pc:docMk/>
      </pc:docMkLst>
      <pc:sldChg chg="ord">
        <pc:chgData name="Robert McKnight" userId="d5c7fb24-67df-49c0-a0e8-7fe946ae099c" providerId="ADAL" clId="{B5BCFBEB-3D10-4EC1-919F-A2D2FD6AB090}" dt="2025-01-17T01:23:08.769" v="5"/>
        <pc:sldMkLst>
          <pc:docMk/>
          <pc:sldMk cId="169986543" sldId="271"/>
        </pc:sldMkLst>
      </pc:sldChg>
      <pc:sldChg chg="add">
        <pc:chgData name="Robert McKnight" userId="d5c7fb24-67df-49c0-a0e8-7fe946ae099c" providerId="ADAL" clId="{B5BCFBEB-3D10-4EC1-919F-A2D2FD6AB090}" dt="2025-01-17T01:26:17.708" v="16"/>
        <pc:sldMkLst>
          <pc:docMk/>
          <pc:sldMk cId="1959971696" sldId="307"/>
        </pc:sldMkLst>
      </pc:sldChg>
      <pc:sldChg chg="del">
        <pc:chgData name="Robert McKnight" userId="d5c7fb24-67df-49c0-a0e8-7fe946ae099c" providerId="ADAL" clId="{B5BCFBEB-3D10-4EC1-919F-A2D2FD6AB090}" dt="2025-01-17T01:26:12.437" v="15" actId="2696"/>
        <pc:sldMkLst>
          <pc:docMk/>
          <pc:sldMk cId="2286558310" sldId="307"/>
        </pc:sldMkLst>
      </pc:sldChg>
      <pc:sldChg chg="del">
        <pc:chgData name="Robert McKnight" userId="d5c7fb24-67df-49c0-a0e8-7fe946ae099c" providerId="ADAL" clId="{B5BCFBEB-3D10-4EC1-919F-A2D2FD6AB090}" dt="2025-01-17T01:26:12.437" v="15" actId="2696"/>
        <pc:sldMkLst>
          <pc:docMk/>
          <pc:sldMk cId="1535841363" sldId="308"/>
        </pc:sldMkLst>
      </pc:sldChg>
      <pc:sldChg chg="add">
        <pc:chgData name="Robert McKnight" userId="d5c7fb24-67df-49c0-a0e8-7fe946ae099c" providerId="ADAL" clId="{B5BCFBEB-3D10-4EC1-919F-A2D2FD6AB090}" dt="2025-01-17T01:26:17.708" v="16"/>
        <pc:sldMkLst>
          <pc:docMk/>
          <pc:sldMk cId="4026794080" sldId="308"/>
        </pc:sldMkLst>
      </pc:sldChg>
      <pc:sldChg chg="ord">
        <pc:chgData name="Robert McKnight" userId="d5c7fb24-67df-49c0-a0e8-7fe946ae099c" providerId="ADAL" clId="{B5BCFBEB-3D10-4EC1-919F-A2D2FD6AB090}" dt="2025-01-17T01:23:08.769" v="5"/>
        <pc:sldMkLst>
          <pc:docMk/>
          <pc:sldMk cId="2903867816" sldId="313"/>
        </pc:sldMkLst>
      </pc:sldChg>
      <pc:sldChg chg="add">
        <pc:chgData name="Robert McKnight" userId="d5c7fb24-67df-49c0-a0e8-7fe946ae099c" providerId="ADAL" clId="{B5BCFBEB-3D10-4EC1-919F-A2D2FD6AB090}" dt="2025-01-17T01:24:04.135" v="9"/>
        <pc:sldMkLst>
          <pc:docMk/>
          <pc:sldMk cId="1151171978" sldId="315"/>
        </pc:sldMkLst>
      </pc:sldChg>
      <pc:sldChg chg="add">
        <pc:chgData name="Robert McKnight" userId="d5c7fb24-67df-49c0-a0e8-7fe946ae099c" providerId="ADAL" clId="{B5BCFBEB-3D10-4EC1-919F-A2D2FD6AB090}" dt="2025-01-17T01:23:39.010" v="8"/>
        <pc:sldMkLst>
          <pc:docMk/>
          <pc:sldMk cId="759594307" sldId="316"/>
        </pc:sldMkLst>
      </pc:sldChg>
      <pc:sldChg chg="ord">
        <pc:chgData name="Robert McKnight" userId="d5c7fb24-67df-49c0-a0e8-7fe946ae099c" providerId="ADAL" clId="{B5BCFBEB-3D10-4EC1-919F-A2D2FD6AB090}" dt="2025-01-17T01:23:08.769" v="5"/>
        <pc:sldMkLst>
          <pc:docMk/>
          <pc:sldMk cId="4166698870" sldId="317"/>
        </pc:sldMkLst>
      </pc:sldChg>
      <pc:sldChg chg="delSp add setBg delDesignElem">
        <pc:chgData name="Robert McKnight" userId="d5c7fb24-67df-49c0-a0e8-7fe946ae099c" providerId="ADAL" clId="{B5BCFBEB-3D10-4EC1-919F-A2D2FD6AB090}" dt="2025-01-17T01:23:33.564" v="7"/>
        <pc:sldMkLst>
          <pc:docMk/>
          <pc:sldMk cId="3599752435" sldId="319"/>
        </pc:sldMkLst>
        <pc:spChg chg="del">
          <ac:chgData name="Robert McKnight" userId="d5c7fb24-67df-49c0-a0e8-7fe946ae099c" providerId="ADAL" clId="{B5BCFBEB-3D10-4EC1-919F-A2D2FD6AB090}" dt="2025-01-17T01:23:33.564" v="7"/>
          <ac:spMkLst>
            <pc:docMk/>
            <pc:sldMk cId="3599752435" sldId="319"/>
            <ac:spMk id="71" creationId="{A98FD4FC-479A-4C2B-84A5-CF81E055FBC0}"/>
          </ac:spMkLst>
        </pc:spChg>
        <pc:spChg chg="del">
          <ac:chgData name="Robert McKnight" userId="d5c7fb24-67df-49c0-a0e8-7fe946ae099c" providerId="ADAL" clId="{B5BCFBEB-3D10-4EC1-919F-A2D2FD6AB090}" dt="2025-01-17T01:23:33.564" v="7"/>
          <ac:spMkLst>
            <pc:docMk/>
            <pc:sldMk cId="3599752435" sldId="319"/>
            <ac:spMk id="73" creationId="{37D54B6C-87D0-4C03-8335-3955179D2B5B}"/>
          </ac:spMkLst>
        </pc:spChg>
      </pc:sldChg>
      <pc:sldChg chg="ord">
        <pc:chgData name="Robert McKnight" userId="d5c7fb24-67df-49c0-a0e8-7fe946ae099c" providerId="ADAL" clId="{B5BCFBEB-3D10-4EC1-919F-A2D2FD6AB090}" dt="2025-01-17T01:23:08.769" v="5"/>
        <pc:sldMkLst>
          <pc:docMk/>
          <pc:sldMk cId="1096496605" sldId="330"/>
        </pc:sldMkLst>
      </pc:sldChg>
      <pc:sldChg chg="add">
        <pc:chgData name="Robert McKnight" userId="d5c7fb24-67df-49c0-a0e8-7fe946ae099c" providerId="ADAL" clId="{B5BCFBEB-3D10-4EC1-919F-A2D2FD6AB090}" dt="2025-01-17T01:25:50.705" v="14"/>
        <pc:sldMkLst>
          <pc:docMk/>
          <pc:sldMk cId="2209601487" sldId="344"/>
        </pc:sldMkLst>
      </pc:sldChg>
      <pc:sldChg chg="ord">
        <pc:chgData name="Robert McKnight" userId="d5c7fb24-67df-49c0-a0e8-7fe946ae099c" providerId="ADAL" clId="{B5BCFBEB-3D10-4EC1-919F-A2D2FD6AB090}" dt="2025-01-17T01:23:08.769" v="5"/>
        <pc:sldMkLst>
          <pc:docMk/>
          <pc:sldMk cId="3586461719" sldId="358"/>
        </pc:sldMkLst>
      </pc:sldChg>
      <pc:sldChg chg="ord">
        <pc:chgData name="Robert McKnight" userId="d5c7fb24-67df-49c0-a0e8-7fe946ae099c" providerId="ADAL" clId="{B5BCFBEB-3D10-4EC1-919F-A2D2FD6AB090}" dt="2025-01-17T01:23:08.769" v="5"/>
        <pc:sldMkLst>
          <pc:docMk/>
          <pc:sldMk cId="1239740085" sldId="359"/>
        </pc:sldMkLst>
      </pc:sldChg>
      <pc:sldChg chg="ord">
        <pc:chgData name="Robert McKnight" userId="d5c7fb24-67df-49c0-a0e8-7fe946ae099c" providerId="ADAL" clId="{B5BCFBEB-3D10-4EC1-919F-A2D2FD6AB090}" dt="2025-01-17T01:23:08.769" v="5"/>
        <pc:sldMkLst>
          <pc:docMk/>
          <pc:sldMk cId="1780227888" sldId="360"/>
        </pc:sldMkLst>
      </pc:sldChg>
      <pc:sldChg chg="ord">
        <pc:chgData name="Robert McKnight" userId="d5c7fb24-67df-49c0-a0e8-7fe946ae099c" providerId="ADAL" clId="{B5BCFBEB-3D10-4EC1-919F-A2D2FD6AB090}" dt="2025-01-17T01:23:08.769" v="5"/>
        <pc:sldMkLst>
          <pc:docMk/>
          <pc:sldMk cId="709771103" sldId="361"/>
        </pc:sldMkLst>
      </pc:sldChg>
      <pc:sldChg chg="ord">
        <pc:chgData name="Robert McKnight" userId="d5c7fb24-67df-49c0-a0e8-7fe946ae099c" providerId="ADAL" clId="{B5BCFBEB-3D10-4EC1-919F-A2D2FD6AB090}" dt="2025-01-17T01:23:08.769" v="5"/>
        <pc:sldMkLst>
          <pc:docMk/>
          <pc:sldMk cId="534724767" sldId="362"/>
        </pc:sldMkLst>
      </pc:sldChg>
      <pc:sldChg chg="ord">
        <pc:chgData name="Robert McKnight" userId="d5c7fb24-67df-49c0-a0e8-7fe946ae099c" providerId="ADAL" clId="{B5BCFBEB-3D10-4EC1-919F-A2D2FD6AB090}" dt="2025-01-17T01:23:08.769" v="5"/>
        <pc:sldMkLst>
          <pc:docMk/>
          <pc:sldMk cId="3294722654" sldId="363"/>
        </pc:sldMkLst>
      </pc:sldChg>
      <pc:sldChg chg="add del">
        <pc:chgData name="Robert McKnight" userId="d5c7fb24-67df-49c0-a0e8-7fe946ae099c" providerId="ADAL" clId="{B5BCFBEB-3D10-4EC1-919F-A2D2FD6AB090}" dt="2025-01-17T01:25:45.257" v="13"/>
        <pc:sldMkLst>
          <pc:docMk/>
          <pc:sldMk cId="1237411424" sldId="364"/>
        </pc:sldMkLst>
      </pc:sldChg>
      <pc:sldChg chg="add">
        <pc:chgData name="Robert McKnight" userId="d5c7fb24-67df-49c0-a0e8-7fe946ae099c" providerId="ADAL" clId="{B5BCFBEB-3D10-4EC1-919F-A2D2FD6AB090}" dt="2025-01-17T01:25:50.705" v="14"/>
        <pc:sldMkLst>
          <pc:docMk/>
          <pc:sldMk cId="1426122380" sldId="364"/>
        </pc:sldMkLst>
      </pc:sldChg>
      <pc:sldChg chg="add del">
        <pc:chgData name="Robert McKnight" userId="d5c7fb24-67df-49c0-a0e8-7fe946ae099c" providerId="ADAL" clId="{B5BCFBEB-3D10-4EC1-919F-A2D2FD6AB090}" dt="2025-01-17T01:25:39.840" v="11"/>
        <pc:sldMkLst>
          <pc:docMk/>
          <pc:sldMk cId="2727305607" sldId="364"/>
        </pc:sldMkLst>
      </pc:sldChg>
    </pc:docChg>
  </pc:docChgLst>
  <pc:docChgLst>
    <pc:chgData name="Robert McKnight" userId="d5c7fb24-67df-49c0-a0e8-7fe946ae099c" providerId="ADAL" clId="{864BDCB5-A85C-4A91-8AAC-86B042C38153}"/>
    <pc:docChg chg="undo custSel addSld delSld modSld sldOrd">
      <pc:chgData name="Robert McKnight" userId="d5c7fb24-67df-49c0-a0e8-7fe946ae099c" providerId="ADAL" clId="{864BDCB5-A85C-4A91-8AAC-86B042C38153}" dt="2022-08-31T05:00:24.183" v="152"/>
      <pc:docMkLst>
        <pc:docMk/>
      </pc:docMkLst>
      <pc:sldChg chg="addSp delSp modSp">
        <pc:chgData name="Robert McKnight" userId="d5c7fb24-67df-49c0-a0e8-7fe946ae099c" providerId="ADAL" clId="{864BDCB5-A85C-4A91-8AAC-86B042C38153}" dt="2022-08-31T04:31:10.400" v="13" actId="20577"/>
        <pc:sldMkLst>
          <pc:docMk/>
          <pc:sldMk cId="1077586671" sldId="256"/>
        </pc:sldMkLst>
        <pc:spChg chg="mod">
          <ac:chgData name="Robert McKnight" userId="d5c7fb24-67df-49c0-a0e8-7fe946ae099c" providerId="ADAL" clId="{864BDCB5-A85C-4A91-8AAC-86B042C38153}" dt="2022-08-31T04:31:10.400" v="13" actId="20577"/>
          <ac:spMkLst>
            <pc:docMk/>
            <pc:sldMk cId="1077586671" sldId="256"/>
            <ac:spMk id="2" creationId="{A7F2B5DE-6445-CC49-9F8E-7C9072991AF6}"/>
          </ac:spMkLst>
        </pc:spChg>
        <pc:spChg chg="del mod">
          <ac:chgData name="Robert McKnight" userId="d5c7fb24-67df-49c0-a0e8-7fe946ae099c" providerId="ADAL" clId="{864BDCB5-A85C-4A91-8AAC-86B042C38153}" dt="2022-08-31T04:30:46.505" v="3" actId="478"/>
          <ac:spMkLst>
            <pc:docMk/>
            <pc:sldMk cId="1077586671" sldId="256"/>
            <ac:spMk id="3" creationId="{1804B053-88E2-6F47-B5CB-F0B21DD687A8}"/>
          </ac:spMkLst>
        </pc:spChg>
        <pc:picChg chg="add del">
          <ac:chgData name="Robert McKnight" userId="d5c7fb24-67df-49c0-a0e8-7fe946ae099c" providerId="ADAL" clId="{864BDCB5-A85C-4A91-8AAC-86B042C38153}" dt="2022-08-31T04:30:39.050" v="2" actId="478"/>
          <ac:picMkLst>
            <pc:docMk/>
            <pc:sldMk cId="1077586671" sldId="256"/>
            <ac:picMk id="4" creationId="{808E16CA-BF32-4E68-AAAF-189A3408C6C8}"/>
          </ac:picMkLst>
        </pc:picChg>
      </pc:sldChg>
      <pc:sldChg chg="del">
        <pc:chgData name="Robert McKnight" userId="d5c7fb24-67df-49c0-a0e8-7fe946ae099c" providerId="ADAL" clId="{864BDCB5-A85C-4A91-8AAC-86B042C38153}" dt="2022-08-31T04:30:55.714" v="4" actId="2696"/>
        <pc:sldMkLst>
          <pc:docMk/>
          <pc:sldMk cId="2972598590" sldId="257"/>
        </pc:sldMkLst>
      </pc:sldChg>
      <pc:sldChg chg="delSp modSp">
        <pc:chgData name="Robert McKnight" userId="d5c7fb24-67df-49c0-a0e8-7fe946ae099c" providerId="ADAL" clId="{864BDCB5-A85C-4A91-8AAC-86B042C38153}" dt="2022-08-31T04:34:25.740" v="51" actId="20577"/>
        <pc:sldMkLst>
          <pc:docMk/>
          <pc:sldMk cId="2850690858" sldId="258"/>
        </pc:sldMkLst>
        <pc:spChg chg="mod">
          <ac:chgData name="Robert McKnight" userId="d5c7fb24-67df-49c0-a0e8-7fe946ae099c" providerId="ADAL" clId="{864BDCB5-A85C-4A91-8AAC-86B042C38153}" dt="2022-08-31T04:34:25.740" v="51" actId="20577"/>
          <ac:spMkLst>
            <pc:docMk/>
            <pc:sldMk cId="2850690858" sldId="258"/>
            <ac:spMk id="3" creationId="{F7DD7DCB-C7E2-1B4F-BD83-3B7AF005DD76}"/>
          </ac:spMkLst>
        </pc:spChg>
        <pc:spChg chg="del">
          <ac:chgData name="Robert McKnight" userId="d5c7fb24-67df-49c0-a0e8-7fe946ae099c" providerId="ADAL" clId="{864BDCB5-A85C-4A91-8AAC-86B042C38153}" dt="2022-08-31T04:31:44.024" v="15" actId="478"/>
          <ac:spMkLst>
            <pc:docMk/>
            <pc:sldMk cId="2850690858" sldId="258"/>
            <ac:spMk id="4" creationId="{5293465A-4C2A-754E-8F5A-63A08A730A0E}"/>
          </ac:spMkLst>
        </pc:spChg>
      </pc:sldChg>
      <pc:sldChg chg="del">
        <pc:chgData name="Robert McKnight" userId="d5c7fb24-67df-49c0-a0e8-7fe946ae099c" providerId="ADAL" clId="{864BDCB5-A85C-4A91-8AAC-86B042C38153}" dt="2022-08-31T04:31:01.089" v="5" actId="2696"/>
        <pc:sldMkLst>
          <pc:docMk/>
          <pc:sldMk cId="1476963364" sldId="269"/>
        </pc:sldMkLst>
      </pc:sldChg>
      <pc:sldChg chg="delSp modSp add setBg delDesignElem">
        <pc:chgData name="Robert McKnight" userId="d5c7fb24-67df-49c0-a0e8-7fe946ae099c" providerId="ADAL" clId="{864BDCB5-A85C-4A91-8AAC-86B042C38153}" dt="2022-08-31T05:00:11.701" v="151" actId="27636"/>
        <pc:sldMkLst>
          <pc:docMk/>
          <pc:sldMk cId="169986543" sldId="271"/>
        </pc:sldMkLst>
        <pc:spChg chg="mod">
          <ac:chgData name="Robert McKnight" userId="d5c7fb24-67df-49c0-a0e8-7fe946ae099c" providerId="ADAL" clId="{864BDCB5-A85C-4A91-8AAC-86B042C38153}" dt="2022-08-31T05:00:11.701" v="151" actId="27636"/>
          <ac:spMkLst>
            <pc:docMk/>
            <pc:sldMk cId="169986543" sldId="271"/>
            <ac:spMk id="5" creationId="{BFBC5AC8-C80C-234E-9DE2-B04DE09E6CDB}"/>
          </ac:spMkLst>
        </pc:spChg>
        <pc:spChg chg="del">
          <ac:chgData name="Robert McKnight" userId="d5c7fb24-67df-49c0-a0e8-7fe946ae099c" providerId="ADAL" clId="{864BDCB5-A85C-4A91-8AAC-86B042C38153}" dt="2022-08-31T05:00:11.609" v="150"/>
          <ac:spMkLst>
            <pc:docMk/>
            <pc:sldMk cId="169986543" sldId="271"/>
            <ac:spMk id="10" creationId="{4E65CDE2-194C-4A17-9E3C-017E8A8970E2}"/>
          </ac:spMkLst>
        </pc:spChg>
        <pc:cxnChg chg="del">
          <ac:chgData name="Robert McKnight" userId="d5c7fb24-67df-49c0-a0e8-7fe946ae099c" providerId="ADAL" clId="{864BDCB5-A85C-4A91-8AAC-86B042C38153}" dt="2022-08-31T05:00:11.609" v="150"/>
          <ac:cxnSpMkLst>
            <pc:docMk/>
            <pc:sldMk cId="169986543" sldId="271"/>
            <ac:cxnSpMk id="12" creationId="{F2AE495E-2AAF-4BC1-87A5-331009D82896}"/>
          </ac:cxnSpMkLst>
        </pc:cxnChg>
      </pc:sldChg>
      <pc:sldChg chg="del">
        <pc:chgData name="Robert McKnight" userId="d5c7fb24-67df-49c0-a0e8-7fe946ae099c" providerId="ADAL" clId="{864BDCB5-A85C-4A91-8AAC-86B042C38153}" dt="2022-08-31T04:33:14.142" v="47" actId="2696"/>
        <pc:sldMkLst>
          <pc:docMk/>
          <pc:sldMk cId="483915111" sldId="271"/>
        </pc:sldMkLst>
      </pc:sldChg>
      <pc:sldChg chg="del">
        <pc:chgData name="Robert McKnight" userId="d5c7fb24-67df-49c0-a0e8-7fe946ae099c" providerId="ADAL" clId="{864BDCB5-A85C-4A91-8AAC-86B042C38153}" dt="2022-08-31T04:33:16.022" v="48" actId="2696"/>
        <pc:sldMkLst>
          <pc:docMk/>
          <pc:sldMk cId="3844140507" sldId="272"/>
        </pc:sldMkLst>
      </pc:sldChg>
      <pc:sldChg chg="del">
        <pc:chgData name="Robert McKnight" userId="d5c7fb24-67df-49c0-a0e8-7fe946ae099c" providerId="ADAL" clId="{864BDCB5-A85C-4A91-8AAC-86B042C38153}" dt="2022-08-31T04:32:46.501" v="44" actId="2696"/>
        <pc:sldMkLst>
          <pc:docMk/>
          <pc:sldMk cId="3918392484" sldId="273"/>
        </pc:sldMkLst>
      </pc:sldChg>
      <pc:sldChg chg="ord">
        <pc:chgData name="Robert McKnight" userId="d5c7fb24-67df-49c0-a0e8-7fe946ae099c" providerId="ADAL" clId="{864BDCB5-A85C-4A91-8AAC-86B042C38153}" dt="2022-08-31T04:34:53.192" v="52"/>
        <pc:sldMkLst>
          <pc:docMk/>
          <pc:sldMk cId="2324889894" sldId="274"/>
        </pc:sldMkLst>
      </pc:sldChg>
      <pc:sldChg chg="ord">
        <pc:chgData name="Robert McKnight" userId="d5c7fb24-67df-49c0-a0e8-7fe946ae099c" providerId="ADAL" clId="{864BDCB5-A85C-4A91-8AAC-86B042C38153}" dt="2022-08-31T04:34:53.192" v="52"/>
        <pc:sldMkLst>
          <pc:docMk/>
          <pc:sldMk cId="1521518291" sldId="276"/>
        </pc:sldMkLst>
      </pc:sldChg>
      <pc:sldChg chg="add del">
        <pc:chgData name="Robert McKnight" userId="d5c7fb24-67df-49c0-a0e8-7fe946ae099c" providerId="ADAL" clId="{864BDCB5-A85C-4A91-8AAC-86B042C38153}" dt="2022-08-31T04:44:39.606" v="87" actId="2696"/>
        <pc:sldMkLst>
          <pc:docMk/>
          <pc:sldMk cId="1332339358" sldId="277"/>
        </pc:sldMkLst>
      </pc:sldChg>
      <pc:sldChg chg="del ord">
        <pc:chgData name="Robert McKnight" userId="d5c7fb24-67df-49c0-a0e8-7fe946ae099c" providerId="ADAL" clId="{864BDCB5-A85C-4A91-8AAC-86B042C38153}" dt="2022-08-31T04:37:06.776" v="60" actId="2696"/>
        <pc:sldMkLst>
          <pc:docMk/>
          <pc:sldMk cId="3244590200" sldId="277"/>
        </pc:sldMkLst>
      </pc:sldChg>
      <pc:sldChg chg="ord">
        <pc:chgData name="Robert McKnight" userId="d5c7fb24-67df-49c0-a0e8-7fe946ae099c" providerId="ADAL" clId="{864BDCB5-A85C-4A91-8AAC-86B042C38153}" dt="2022-08-31T04:34:53.192" v="52"/>
        <pc:sldMkLst>
          <pc:docMk/>
          <pc:sldMk cId="314394579" sldId="278"/>
        </pc:sldMkLst>
      </pc:sldChg>
      <pc:sldChg chg="del">
        <pc:chgData name="Robert McKnight" userId="d5c7fb24-67df-49c0-a0e8-7fe946ae099c" providerId="ADAL" clId="{864BDCB5-A85C-4A91-8AAC-86B042C38153}" dt="2022-08-31T04:33:01.916" v="46" actId="2696"/>
        <pc:sldMkLst>
          <pc:docMk/>
          <pc:sldMk cId="1532891509" sldId="279"/>
        </pc:sldMkLst>
      </pc:sldChg>
      <pc:sldChg chg="del">
        <pc:chgData name="Robert McKnight" userId="d5c7fb24-67df-49c0-a0e8-7fe946ae099c" providerId="ADAL" clId="{864BDCB5-A85C-4A91-8AAC-86B042C38153}" dt="2022-08-31T04:33:29.746" v="49" actId="2696"/>
        <pc:sldMkLst>
          <pc:docMk/>
          <pc:sldMk cId="3176183250" sldId="281"/>
        </pc:sldMkLst>
      </pc:sldChg>
      <pc:sldChg chg="del">
        <pc:chgData name="Robert McKnight" userId="d5c7fb24-67df-49c0-a0e8-7fe946ae099c" providerId="ADAL" clId="{864BDCB5-A85C-4A91-8AAC-86B042C38153}" dt="2022-08-31T04:33:00.757" v="45" actId="2696"/>
        <pc:sldMkLst>
          <pc:docMk/>
          <pc:sldMk cId="4021539600" sldId="286"/>
        </pc:sldMkLst>
      </pc:sldChg>
      <pc:sldChg chg="ord">
        <pc:chgData name="Robert McKnight" userId="d5c7fb24-67df-49c0-a0e8-7fe946ae099c" providerId="ADAL" clId="{864BDCB5-A85C-4A91-8AAC-86B042C38153}" dt="2022-08-31T04:33:53.744" v="50"/>
        <pc:sldMkLst>
          <pc:docMk/>
          <pc:sldMk cId="2761232371" sldId="287"/>
        </pc:sldMkLst>
      </pc:sldChg>
      <pc:sldChg chg="del">
        <pc:chgData name="Robert McKnight" userId="d5c7fb24-67df-49c0-a0e8-7fe946ae099c" providerId="ADAL" clId="{864BDCB5-A85C-4A91-8AAC-86B042C38153}" dt="2022-08-31T04:35:55.580" v="53" actId="2696"/>
        <pc:sldMkLst>
          <pc:docMk/>
          <pc:sldMk cId="3263803193" sldId="289"/>
        </pc:sldMkLst>
      </pc:sldChg>
      <pc:sldChg chg="del">
        <pc:chgData name="Robert McKnight" userId="d5c7fb24-67df-49c0-a0e8-7fe946ae099c" providerId="ADAL" clId="{864BDCB5-A85C-4A91-8AAC-86B042C38153}" dt="2022-08-31T04:36:13.168" v="54" actId="2696"/>
        <pc:sldMkLst>
          <pc:docMk/>
          <pc:sldMk cId="2718292794" sldId="291"/>
        </pc:sldMkLst>
      </pc:sldChg>
      <pc:sldChg chg="del">
        <pc:chgData name="Robert McKnight" userId="d5c7fb24-67df-49c0-a0e8-7fe946ae099c" providerId="ADAL" clId="{864BDCB5-A85C-4A91-8AAC-86B042C38153}" dt="2022-08-31T04:36:14.660" v="55" actId="2696"/>
        <pc:sldMkLst>
          <pc:docMk/>
          <pc:sldMk cId="351229638" sldId="293"/>
        </pc:sldMkLst>
      </pc:sldChg>
      <pc:sldChg chg="add">
        <pc:chgData name="Robert McKnight" userId="d5c7fb24-67df-49c0-a0e8-7fe946ae099c" providerId="ADAL" clId="{864BDCB5-A85C-4A91-8AAC-86B042C38153}" dt="2022-08-31T04:45:26.304" v="89"/>
        <pc:sldMkLst>
          <pc:docMk/>
          <pc:sldMk cId="745233128" sldId="293"/>
        </pc:sldMkLst>
      </pc:sldChg>
      <pc:sldChg chg="del">
        <pc:chgData name="Robert McKnight" userId="d5c7fb24-67df-49c0-a0e8-7fe946ae099c" providerId="ADAL" clId="{864BDCB5-A85C-4A91-8AAC-86B042C38153}" dt="2022-08-31T04:36:21.498" v="56" actId="2696"/>
        <pc:sldMkLst>
          <pc:docMk/>
          <pc:sldMk cId="951545771" sldId="295"/>
        </pc:sldMkLst>
      </pc:sldChg>
      <pc:sldChg chg="add">
        <pc:chgData name="Robert McKnight" userId="d5c7fb24-67df-49c0-a0e8-7fe946ae099c" providerId="ADAL" clId="{864BDCB5-A85C-4A91-8AAC-86B042C38153}" dt="2022-08-31T04:45:26.304" v="89"/>
        <pc:sldMkLst>
          <pc:docMk/>
          <pc:sldMk cId="2111396567" sldId="295"/>
        </pc:sldMkLst>
      </pc:sldChg>
      <pc:sldChg chg="del">
        <pc:chgData name="Robert McKnight" userId="d5c7fb24-67df-49c0-a0e8-7fe946ae099c" providerId="ADAL" clId="{864BDCB5-A85C-4A91-8AAC-86B042C38153}" dt="2022-08-31T04:36:35.402" v="57" actId="2696"/>
        <pc:sldMkLst>
          <pc:docMk/>
          <pc:sldMk cId="2038021945" sldId="297"/>
        </pc:sldMkLst>
      </pc:sldChg>
      <pc:sldChg chg="add">
        <pc:chgData name="Robert McKnight" userId="d5c7fb24-67df-49c0-a0e8-7fe946ae099c" providerId="ADAL" clId="{864BDCB5-A85C-4A91-8AAC-86B042C38153}" dt="2022-08-31T04:45:26.304" v="89"/>
        <pc:sldMkLst>
          <pc:docMk/>
          <pc:sldMk cId="2129791650" sldId="298"/>
        </pc:sldMkLst>
      </pc:sldChg>
      <pc:sldChg chg="del">
        <pc:chgData name="Robert McKnight" userId="d5c7fb24-67df-49c0-a0e8-7fe946ae099c" providerId="ADAL" clId="{864BDCB5-A85C-4A91-8AAC-86B042C38153}" dt="2022-08-31T04:36:41.876" v="58" actId="2696"/>
        <pc:sldMkLst>
          <pc:docMk/>
          <pc:sldMk cId="2721287748" sldId="298"/>
        </pc:sldMkLst>
      </pc:sldChg>
      <pc:sldChg chg="del">
        <pc:chgData name="Robert McKnight" userId="d5c7fb24-67df-49c0-a0e8-7fe946ae099c" providerId="ADAL" clId="{864BDCB5-A85C-4A91-8AAC-86B042C38153}" dt="2022-08-31T04:37:28.448" v="63" actId="2696"/>
        <pc:sldMkLst>
          <pc:docMk/>
          <pc:sldMk cId="562276873" sldId="299"/>
        </pc:sldMkLst>
      </pc:sldChg>
      <pc:sldChg chg="ord">
        <pc:chgData name="Robert McKnight" userId="d5c7fb24-67df-49c0-a0e8-7fe946ae099c" providerId="ADAL" clId="{864BDCB5-A85C-4A91-8AAC-86B042C38153}" dt="2022-08-31T04:37:21.496" v="61"/>
        <pc:sldMkLst>
          <pc:docMk/>
          <pc:sldMk cId="914258329" sldId="300"/>
        </pc:sldMkLst>
      </pc:sldChg>
      <pc:sldChg chg="ord">
        <pc:chgData name="Robert McKnight" userId="d5c7fb24-67df-49c0-a0e8-7fe946ae099c" providerId="ADAL" clId="{864BDCB5-A85C-4A91-8AAC-86B042C38153}" dt="2022-08-31T04:37:23.288" v="62"/>
        <pc:sldMkLst>
          <pc:docMk/>
          <pc:sldMk cId="4248404735" sldId="302"/>
        </pc:sldMkLst>
      </pc:sldChg>
      <pc:sldChg chg="modSp add">
        <pc:chgData name="Robert McKnight" userId="d5c7fb24-67df-49c0-a0e8-7fe946ae099c" providerId="ADAL" clId="{864BDCB5-A85C-4A91-8AAC-86B042C38153}" dt="2022-08-31T04:44:27.049" v="86" actId="20577"/>
        <pc:sldMkLst>
          <pc:docMk/>
          <pc:sldMk cId="2338250154" sldId="304"/>
        </pc:sldMkLst>
        <pc:spChg chg="mod">
          <ac:chgData name="Robert McKnight" userId="d5c7fb24-67df-49c0-a0e8-7fe946ae099c" providerId="ADAL" clId="{864BDCB5-A85C-4A91-8AAC-86B042C38153}" dt="2022-08-31T04:44:27.049" v="86" actId="20577"/>
          <ac:spMkLst>
            <pc:docMk/>
            <pc:sldMk cId="2338250154" sldId="304"/>
            <ac:spMk id="3" creationId="{A1777822-F08B-5D4F-9AFF-451D6BF548EF}"/>
          </ac:spMkLst>
        </pc:spChg>
      </pc:sldChg>
      <pc:sldChg chg="add">
        <pc:chgData name="Robert McKnight" userId="d5c7fb24-67df-49c0-a0e8-7fe946ae099c" providerId="ADAL" clId="{864BDCB5-A85C-4A91-8AAC-86B042C38153}" dt="2022-08-31T04:45:02.947" v="88"/>
        <pc:sldMkLst>
          <pc:docMk/>
          <pc:sldMk cId="3955519557" sldId="305"/>
        </pc:sldMkLst>
      </pc:sldChg>
      <pc:sldChg chg="add">
        <pc:chgData name="Robert McKnight" userId="d5c7fb24-67df-49c0-a0e8-7fe946ae099c" providerId="ADAL" clId="{864BDCB5-A85C-4A91-8AAC-86B042C38153}" dt="2022-08-31T04:45:26.304" v="89"/>
        <pc:sldMkLst>
          <pc:docMk/>
          <pc:sldMk cId="535921796" sldId="306"/>
        </pc:sldMkLst>
      </pc:sldChg>
      <pc:sldChg chg="add">
        <pc:chgData name="Robert McKnight" userId="d5c7fb24-67df-49c0-a0e8-7fe946ae099c" providerId="ADAL" clId="{864BDCB5-A85C-4A91-8AAC-86B042C38153}" dt="2022-08-31T04:45:50.873" v="90"/>
        <pc:sldMkLst>
          <pc:docMk/>
          <pc:sldMk cId="2286558310" sldId="307"/>
        </pc:sldMkLst>
      </pc:sldChg>
      <pc:sldChg chg="add">
        <pc:chgData name="Robert McKnight" userId="d5c7fb24-67df-49c0-a0e8-7fe946ae099c" providerId="ADAL" clId="{864BDCB5-A85C-4A91-8AAC-86B042C38153}" dt="2022-08-31T04:45:50.873" v="90"/>
        <pc:sldMkLst>
          <pc:docMk/>
          <pc:sldMk cId="1535841363" sldId="308"/>
        </pc:sldMkLst>
      </pc:sldChg>
      <pc:sldChg chg="modSp add ord">
        <pc:chgData name="Robert McKnight" userId="d5c7fb24-67df-49c0-a0e8-7fe946ae099c" providerId="ADAL" clId="{864BDCB5-A85C-4A91-8AAC-86B042C38153}" dt="2022-08-31T04:48:19.174" v="117"/>
        <pc:sldMkLst>
          <pc:docMk/>
          <pc:sldMk cId="715186591" sldId="309"/>
        </pc:sldMkLst>
        <pc:spChg chg="mod">
          <ac:chgData name="Robert McKnight" userId="d5c7fb24-67df-49c0-a0e8-7fe946ae099c" providerId="ADAL" clId="{864BDCB5-A85C-4A91-8AAC-86B042C38153}" dt="2022-08-31T04:47:41.446" v="115" actId="20577"/>
          <ac:spMkLst>
            <pc:docMk/>
            <pc:sldMk cId="715186591" sldId="309"/>
            <ac:spMk id="2" creationId="{07F6FF8C-A74B-E640-AF2F-9B4E07A213CF}"/>
          </ac:spMkLst>
        </pc:spChg>
      </pc:sldChg>
      <pc:sldChg chg="add ord">
        <pc:chgData name="Robert McKnight" userId="d5c7fb24-67df-49c0-a0e8-7fe946ae099c" providerId="ADAL" clId="{864BDCB5-A85C-4A91-8AAC-86B042C38153}" dt="2022-08-31T04:48:19.174" v="117"/>
        <pc:sldMkLst>
          <pc:docMk/>
          <pc:sldMk cId="278219577" sldId="310"/>
        </pc:sldMkLst>
      </pc:sldChg>
      <pc:sldChg chg="add">
        <pc:chgData name="Robert McKnight" userId="d5c7fb24-67df-49c0-a0e8-7fe946ae099c" providerId="ADAL" clId="{864BDCB5-A85C-4A91-8AAC-86B042C38153}" dt="2022-08-31T04:55:41.634" v="129"/>
        <pc:sldMkLst>
          <pc:docMk/>
          <pc:sldMk cId="4166698870" sldId="317"/>
        </pc:sldMkLst>
      </pc:sldChg>
      <pc:sldChg chg="add">
        <pc:chgData name="Robert McKnight" userId="d5c7fb24-67df-49c0-a0e8-7fe946ae099c" providerId="ADAL" clId="{864BDCB5-A85C-4A91-8AAC-86B042C38153}" dt="2022-08-31T04:48:58.566" v="118"/>
        <pc:sldMkLst>
          <pc:docMk/>
          <pc:sldMk cId="2367722484" sldId="324"/>
        </pc:sldMkLst>
      </pc:sldChg>
      <pc:sldChg chg="delSp add setBg delDesignElem">
        <pc:chgData name="Robert McKnight" userId="d5c7fb24-67df-49c0-a0e8-7fe946ae099c" providerId="ADAL" clId="{864BDCB5-A85C-4A91-8AAC-86B042C38153}" dt="2022-08-31T04:49:44.140" v="120"/>
        <pc:sldMkLst>
          <pc:docMk/>
          <pc:sldMk cId="2721367562" sldId="325"/>
        </pc:sldMkLst>
        <pc:spChg chg="del">
          <ac:chgData name="Robert McKnight" userId="d5c7fb24-67df-49c0-a0e8-7fe946ae099c" providerId="ADAL" clId="{864BDCB5-A85C-4A91-8AAC-86B042C38153}" dt="2022-08-31T04:49:44.140" v="120"/>
          <ac:spMkLst>
            <pc:docMk/>
            <pc:sldMk cId="2721367562" sldId="325"/>
            <ac:spMk id="10" creationId="{A98FD4FC-479A-4C2B-84A5-CF81E055FBC0}"/>
          </ac:spMkLst>
        </pc:spChg>
        <pc:spChg chg="del">
          <ac:chgData name="Robert McKnight" userId="d5c7fb24-67df-49c0-a0e8-7fe946ae099c" providerId="ADAL" clId="{864BDCB5-A85C-4A91-8AAC-86B042C38153}" dt="2022-08-31T04:49:44.140" v="120"/>
          <ac:spMkLst>
            <pc:docMk/>
            <pc:sldMk cId="2721367562" sldId="325"/>
            <ac:spMk id="12" creationId="{37D54B6C-87D0-4C03-8335-3955179D2B5B}"/>
          </ac:spMkLst>
        </pc:spChg>
      </pc:sldChg>
      <pc:sldChg chg="add">
        <pc:chgData name="Robert McKnight" userId="d5c7fb24-67df-49c0-a0e8-7fe946ae099c" providerId="ADAL" clId="{864BDCB5-A85C-4A91-8AAC-86B042C38153}" dt="2022-08-31T04:50:00.050" v="121"/>
        <pc:sldMkLst>
          <pc:docMk/>
          <pc:sldMk cId="4116967848" sldId="326"/>
        </pc:sldMkLst>
      </pc:sldChg>
      <pc:sldChg chg="add">
        <pc:chgData name="Robert McKnight" userId="d5c7fb24-67df-49c0-a0e8-7fe946ae099c" providerId="ADAL" clId="{864BDCB5-A85C-4A91-8AAC-86B042C38153}" dt="2022-08-31T04:48:58.566" v="118"/>
        <pc:sldMkLst>
          <pc:docMk/>
          <pc:sldMk cId="117697101" sldId="332"/>
        </pc:sldMkLst>
      </pc:sldChg>
      <pc:sldChg chg="add">
        <pc:chgData name="Robert McKnight" userId="d5c7fb24-67df-49c0-a0e8-7fe946ae099c" providerId="ADAL" clId="{864BDCB5-A85C-4A91-8AAC-86B042C38153}" dt="2022-08-31T04:50:00.050" v="121"/>
        <pc:sldMkLst>
          <pc:docMk/>
          <pc:sldMk cId="1842570074" sldId="338"/>
        </pc:sldMkLst>
      </pc:sldChg>
      <pc:sldChg chg="add">
        <pc:chgData name="Robert McKnight" userId="d5c7fb24-67df-49c0-a0e8-7fe946ae099c" providerId="ADAL" clId="{864BDCB5-A85C-4A91-8AAC-86B042C38153}" dt="2022-08-31T04:48:58.566" v="118"/>
        <pc:sldMkLst>
          <pc:docMk/>
          <pc:sldMk cId="2044336637" sldId="345"/>
        </pc:sldMkLst>
      </pc:sldChg>
      <pc:sldChg chg="add">
        <pc:chgData name="Robert McKnight" userId="d5c7fb24-67df-49c0-a0e8-7fe946ae099c" providerId="ADAL" clId="{864BDCB5-A85C-4A91-8AAC-86B042C38153}" dt="2022-08-31T04:50:27.334" v="122"/>
        <pc:sldMkLst>
          <pc:docMk/>
          <pc:sldMk cId="935380009" sldId="354"/>
        </pc:sldMkLst>
      </pc:sldChg>
      <pc:sldChg chg="add">
        <pc:chgData name="Robert McKnight" userId="d5c7fb24-67df-49c0-a0e8-7fe946ae099c" providerId="ADAL" clId="{864BDCB5-A85C-4A91-8AAC-86B042C38153}" dt="2022-08-31T04:50:35.022" v="123"/>
        <pc:sldMkLst>
          <pc:docMk/>
          <pc:sldMk cId="2099757270" sldId="357"/>
        </pc:sldMkLst>
      </pc:sldChg>
      <pc:sldChg chg="modSp add">
        <pc:chgData name="Robert McKnight" userId="d5c7fb24-67df-49c0-a0e8-7fe946ae099c" providerId="ADAL" clId="{864BDCB5-A85C-4A91-8AAC-86B042C38153}" dt="2022-08-31T04:54:42.583" v="126" actId="27636"/>
        <pc:sldMkLst>
          <pc:docMk/>
          <pc:sldMk cId="3586461719" sldId="358"/>
        </pc:sldMkLst>
        <pc:spChg chg="mod">
          <ac:chgData name="Robert McKnight" userId="d5c7fb24-67df-49c0-a0e8-7fe946ae099c" providerId="ADAL" clId="{864BDCB5-A85C-4A91-8AAC-86B042C38153}" dt="2022-08-31T04:54:42.583" v="126" actId="27636"/>
          <ac:spMkLst>
            <pc:docMk/>
            <pc:sldMk cId="3586461719" sldId="358"/>
            <ac:spMk id="3" creationId="{C29FA815-F1A1-E848-8BE0-A481039CE411}"/>
          </ac:spMkLst>
        </pc:spChg>
      </pc:sldChg>
      <pc:sldChg chg="add">
        <pc:chgData name="Robert McKnight" userId="d5c7fb24-67df-49c0-a0e8-7fe946ae099c" providerId="ADAL" clId="{864BDCB5-A85C-4A91-8AAC-86B042C38153}" dt="2022-08-31T04:54:59.248" v="127"/>
        <pc:sldMkLst>
          <pc:docMk/>
          <pc:sldMk cId="1239740085" sldId="359"/>
        </pc:sldMkLst>
      </pc:sldChg>
      <pc:sldChg chg="add">
        <pc:chgData name="Robert McKnight" userId="d5c7fb24-67df-49c0-a0e8-7fe946ae099c" providerId="ADAL" clId="{864BDCB5-A85C-4A91-8AAC-86B042C38153}" dt="2022-08-31T04:55:30.839" v="128"/>
        <pc:sldMkLst>
          <pc:docMk/>
          <pc:sldMk cId="1780227888" sldId="360"/>
        </pc:sldMkLst>
      </pc:sldChg>
      <pc:sldChg chg="add">
        <pc:chgData name="Robert McKnight" userId="d5c7fb24-67df-49c0-a0e8-7fe946ae099c" providerId="ADAL" clId="{864BDCB5-A85C-4A91-8AAC-86B042C38153}" dt="2022-08-31T04:55:30.839" v="128"/>
        <pc:sldMkLst>
          <pc:docMk/>
          <pc:sldMk cId="709771103" sldId="361"/>
        </pc:sldMkLst>
      </pc:sldChg>
      <pc:sldChg chg="addSp delSp modSp add">
        <pc:chgData name="Robert McKnight" userId="d5c7fb24-67df-49c0-a0e8-7fe946ae099c" providerId="ADAL" clId="{864BDCB5-A85C-4A91-8AAC-86B042C38153}" dt="2022-08-31T04:58:29.853" v="148" actId="1076"/>
        <pc:sldMkLst>
          <pc:docMk/>
          <pc:sldMk cId="534724767" sldId="362"/>
        </pc:sldMkLst>
        <pc:spChg chg="del mod">
          <ac:chgData name="Robert McKnight" userId="d5c7fb24-67df-49c0-a0e8-7fe946ae099c" providerId="ADAL" clId="{864BDCB5-A85C-4A91-8AAC-86B042C38153}" dt="2022-08-31T04:56:34.903" v="134"/>
          <ac:spMkLst>
            <pc:docMk/>
            <pc:sldMk cId="534724767" sldId="362"/>
            <ac:spMk id="3" creationId="{C29FA815-F1A1-E848-8BE0-A481039CE411}"/>
          </ac:spMkLst>
        </pc:spChg>
        <pc:spChg chg="add del mod">
          <ac:chgData name="Robert McKnight" userId="d5c7fb24-67df-49c0-a0e8-7fe946ae099c" providerId="ADAL" clId="{864BDCB5-A85C-4A91-8AAC-86B042C38153}" dt="2022-08-31T04:58:29.853" v="148" actId="1076"/>
          <ac:spMkLst>
            <pc:docMk/>
            <pc:sldMk cId="534724767" sldId="362"/>
            <ac:spMk id="4" creationId="{8BB60DF0-89F9-4291-BCB2-FE7F25757164}"/>
          </ac:spMkLst>
        </pc:spChg>
        <pc:spChg chg="add del">
          <ac:chgData name="Robert McKnight" userId="d5c7fb24-67df-49c0-a0e8-7fe946ae099c" providerId="ADAL" clId="{864BDCB5-A85C-4A91-8AAC-86B042C38153}" dt="2022-08-31T04:56:46.999" v="143"/>
          <ac:spMkLst>
            <pc:docMk/>
            <pc:sldMk cId="534724767" sldId="362"/>
            <ac:spMk id="5" creationId="{E3C54C45-2CFD-481E-93DB-B0FC10B8F586}"/>
          </ac:spMkLst>
        </pc:spChg>
      </pc:sldChg>
      <pc:sldChg chg="add">
        <pc:chgData name="Robert McKnight" userId="d5c7fb24-67df-49c0-a0e8-7fe946ae099c" providerId="ADAL" clId="{864BDCB5-A85C-4A91-8AAC-86B042C38153}" dt="2022-08-31T05:00:24.183" v="152"/>
        <pc:sldMkLst>
          <pc:docMk/>
          <pc:sldMk cId="3294722654" sldId="36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4DAADB-6493-934B-8FC2-F33318E237D9}" type="doc">
      <dgm:prSet loTypeId="urn:microsoft.com/office/officeart/2005/8/layout/chevron1" loCatId="" qsTypeId="urn:microsoft.com/office/officeart/2005/8/quickstyle/simple1" qsCatId="simple" csTypeId="urn:microsoft.com/office/officeart/2005/8/colors/accent1_2" csCatId="accent1" phldr="1"/>
      <dgm:spPr/>
    </dgm:pt>
    <dgm:pt modelId="{521E5152-94FB-CD45-B087-2084C9A8E5CF}" type="pres">
      <dgm:prSet presAssocID="{CA4DAADB-6493-934B-8FC2-F33318E237D9}" presName="Name0" presStyleCnt="0">
        <dgm:presLayoutVars>
          <dgm:dir/>
          <dgm:animLvl val="lvl"/>
          <dgm:resizeHandles val="exact"/>
        </dgm:presLayoutVars>
      </dgm:prSet>
      <dgm:spPr/>
    </dgm:pt>
  </dgm:ptLst>
  <dgm:cxnLst>
    <dgm:cxn modelId="{4A80A5B2-A019-7D47-BBFC-5DE4F48C3827}" type="presOf" srcId="{CA4DAADB-6493-934B-8FC2-F33318E237D9}" destId="{521E5152-94FB-CD45-B087-2084C9A8E5CF}"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12/05/2025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820072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39</a:t>
            </a:fld>
            <a:endParaRPr lang="en-AU"/>
          </a:p>
        </p:txBody>
      </p:sp>
    </p:spTree>
    <p:extLst>
      <p:ext uri="{BB962C8B-B14F-4D97-AF65-F5344CB8AC3E}">
        <p14:creationId xmlns:p14="http://schemas.microsoft.com/office/powerpoint/2010/main" val="81752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45</a:t>
            </a:fld>
            <a:endParaRPr lang="en-AU"/>
          </a:p>
        </p:txBody>
      </p:sp>
    </p:spTree>
    <p:extLst>
      <p:ext uri="{BB962C8B-B14F-4D97-AF65-F5344CB8AC3E}">
        <p14:creationId xmlns:p14="http://schemas.microsoft.com/office/powerpoint/2010/main" val="397108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117901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299575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117450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406385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00594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0594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970652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5/12/2025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5/12/2025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5/12/2025</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nvd.nist.gov/" TargetMode="External"/><Relationship Id="rId2" Type="http://schemas.openxmlformats.org/officeDocument/2006/relationships/hyperlink" Target="https://cve.mitre.org/index.html" TargetMode="External"/><Relationship Id="rId1" Type="http://schemas.openxmlformats.org/officeDocument/2006/relationships/slideLayout" Target="../slideLayouts/slideLayout2.xml"/><Relationship Id="rId4" Type="http://schemas.openxmlformats.org/officeDocument/2006/relationships/hyperlink" Target="https://vuldb.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gi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CITX1003 </a:t>
            </a:r>
            <a:r>
              <a:rPr lang="en-US" sz="4800" dirty="0"/>
              <a:t>Introduction to Cybersecurity</a:t>
            </a:r>
            <a:br>
              <a:rPr lang="en-US" sz="4800" dirty="0"/>
            </a:br>
            <a:r>
              <a:rPr lang="en-US" sz="4800" dirty="0"/>
              <a:t>Revision</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a:t>Determines what actions a subject can carry out on an object</a:t>
            </a:r>
          </a:p>
          <a:p>
            <a:pPr lvl="1"/>
            <a:r>
              <a:rPr lang="en-AU"/>
              <a:t>Actions may be context dependent</a:t>
            </a:r>
          </a:p>
          <a:p>
            <a:pPr lvl="1"/>
            <a:r>
              <a:rPr lang="en-AU"/>
              <a:t>Computer systems most commonly:</a:t>
            </a:r>
          </a:p>
          <a:p>
            <a:pPr lvl="2"/>
            <a:r>
              <a:rPr lang="en-AU"/>
              <a:t>Read, Write, </a:t>
            </a:r>
            <a:r>
              <a:rPr lang="en-AU" err="1"/>
              <a:t>eXecute</a:t>
            </a:r>
            <a:endParaRPr lang="en-AU"/>
          </a:p>
          <a:p>
            <a:pPr lvl="2"/>
            <a:r>
              <a:rPr lang="en-AU"/>
              <a:t>CRUD: Create, Read, Update/Insert, Delete</a:t>
            </a:r>
          </a:p>
          <a:p>
            <a:pPr lvl="1"/>
            <a:r>
              <a:rPr lang="en-AU"/>
              <a:t>Series of other access control schemes:</a:t>
            </a:r>
          </a:p>
          <a:p>
            <a:pPr lvl="2"/>
            <a:r>
              <a:rPr lang="en-AU"/>
              <a:t>Discretionary Access Control (DAC)</a:t>
            </a:r>
          </a:p>
          <a:p>
            <a:pPr lvl="2"/>
            <a:r>
              <a:rPr lang="en-AU"/>
              <a:t>Mandatory Access Control (MAC)</a:t>
            </a:r>
          </a:p>
          <a:p>
            <a:pPr lvl="2"/>
            <a:r>
              <a:rPr lang="en-AU"/>
              <a:t>Role-Based Access Control (RBAC)</a:t>
            </a:r>
          </a:p>
          <a:p>
            <a:pPr lvl="2"/>
            <a:r>
              <a:rPr lang="en-AU"/>
              <a:t>Rule-Based Access Control</a:t>
            </a:r>
          </a:p>
          <a:p>
            <a:pPr lvl="2"/>
            <a:r>
              <a:rPr lang="en-AU"/>
              <a:t>Attribute Based Access Control</a:t>
            </a:r>
          </a:p>
          <a:p>
            <a:pPr lvl="2"/>
            <a:endParaRPr lang="en-AU"/>
          </a:p>
          <a:p>
            <a:pPr lvl="2"/>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306897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a:t>To be able to identify all relevant information regarding actions in a system </a:t>
            </a:r>
          </a:p>
          <a:p>
            <a:pPr lvl="1"/>
            <a:r>
              <a:rPr lang="en-AU"/>
              <a:t>Relies on identity and authorisation</a:t>
            </a:r>
          </a:p>
          <a:p>
            <a:pPr lvl="1"/>
            <a:r>
              <a:rPr lang="en-AU"/>
              <a:t>Implemented with monitoring and logging</a:t>
            </a:r>
          </a:p>
          <a:p>
            <a:pPr lvl="1"/>
            <a:r>
              <a:rPr lang="en-AU"/>
              <a:t>In order to reduce the volume of logging information may use machine learning to detect anomalous behaviours</a:t>
            </a:r>
          </a:p>
          <a:p>
            <a:pPr lvl="1"/>
            <a:r>
              <a:rPr lang="en-AU"/>
              <a:t>Carry out audits</a:t>
            </a:r>
          </a:p>
          <a:p>
            <a:pPr lvl="2"/>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272213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a:t>Scenario:</a:t>
            </a:r>
          </a:p>
          <a:p>
            <a:pPr lvl="2"/>
            <a:r>
              <a:rPr lang="en-AU"/>
              <a:t>John: I sent you an email to change the appointment that is why I wasn’t there</a:t>
            </a:r>
          </a:p>
          <a:p>
            <a:pPr lvl="2"/>
            <a:r>
              <a:rPr lang="en-AU"/>
              <a:t>Joanna: No you didn’t</a:t>
            </a:r>
          </a:p>
          <a:p>
            <a:pPr lvl="1"/>
            <a:r>
              <a:rPr lang="en-AU"/>
              <a:t>Stops a subject from claiming that an event or action did not occur</a:t>
            </a:r>
          </a:p>
          <a:p>
            <a:pPr lvl="1"/>
            <a:r>
              <a:rPr lang="en-AU"/>
              <a:t>Essential part of accountability</a:t>
            </a:r>
          </a:p>
          <a:p>
            <a:pPr lvl="1"/>
            <a:r>
              <a:rPr lang="en-AU"/>
              <a:t>Needs proof of identity </a:t>
            </a:r>
          </a:p>
          <a:p>
            <a:pPr lvl="1"/>
            <a:r>
              <a:rPr lang="en-AU"/>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79604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a:t>Asset</a:t>
            </a:r>
            <a:r>
              <a:rPr lang="en-AU"/>
              <a:t>: </a:t>
            </a:r>
            <a:r>
              <a:rPr lang="en-AU">
                <a:effectLst/>
              </a:rPr>
              <a:t>Anything of value to an organisation whose loss, or degradation of function would cause the organisation economic loss.</a:t>
            </a:r>
          </a:p>
          <a:p>
            <a:pPr lvl="1"/>
            <a:r>
              <a:rPr lang="en-AU">
                <a:effectLst/>
              </a:rPr>
              <a:t>Files, processes, programs, databases, </a:t>
            </a:r>
          </a:p>
          <a:p>
            <a:pPr lvl="1"/>
            <a:r>
              <a:rPr lang="en-AU">
                <a:effectLst/>
              </a:rPr>
              <a:t>Disks, Servers, Mobile phones, laptops</a:t>
            </a:r>
          </a:p>
          <a:p>
            <a:pPr lvl="1"/>
            <a:r>
              <a:rPr lang="en-AU">
                <a:effectLst/>
              </a:rPr>
              <a:t>Personnel, property</a:t>
            </a:r>
          </a:p>
          <a:p>
            <a:r>
              <a:rPr lang="en-AU" b="1">
                <a:effectLst/>
              </a:rPr>
              <a:t>Vulnerability</a:t>
            </a:r>
            <a:r>
              <a:rPr lang="en-AU">
                <a:effectLst/>
              </a:rPr>
              <a:t>: weakness in an organisation’s assets that when exploited will lead to economic loss</a:t>
            </a:r>
          </a:p>
          <a:p>
            <a:r>
              <a:rPr lang="en-AU" b="1">
                <a:effectLst/>
              </a:rPr>
              <a:t>Threat</a:t>
            </a:r>
            <a:r>
              <a:rPr lang="en-AU">
                <a:effectLst/>
              </a:rPr>
              <a:t>: anything that can exploit a vulnerability in a way that leads to a negative impact </a:t>
            </a:r>
          </a:p>
          <a:p>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21518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a:t>Risk</a:t>
            </a:r>
            <a:r>
              <a:rPr lang="en-AU"/>
              <a:t>: </a:t>
            </a:r>
            <a:r>
              <a:rPr lang="en-AU">
                <a:effectLst/>
              </a:rPr>
              <a:t>Is the probable frequency and probable magnitude of future loss from a threat acting on a vulnerability.</a:t>
            </a:r>
          </a:p>
          <a:p>
            <a:r>
              <a:rPr lang="en-AU">
                <a:effectLst/>
              </a:rPr>
              <a:t>Threat Actor: Person, group or external force responsible for threats. </a:t>
            </a:r>
          </a:p>
          <a:p>
            <a:pPr lvl="1"/>
            <a:r>
              <a:rPr lang="en-AU">
                <a:effectLst/>
              </a:rPr>
              <a:t>Can be internal and external. </a:t>
            </a:r>
          </a:p>
          <a:p>
            <a:pPr lvl="1"/>
            <a:r>
              <a:rPr lang="en-AU">
                <a:effectLst/>
              </a:rPr>
              <a:t>External actors can be environmental: earthquakes, fire, flood, wind, etc. </a:t>
            </a:r>
          </a:p>
          <a:p>
            <a:pPr lvl="1"/>
            <a:r>
              <a:rPr lang="en-AU">
                <a:effectLst/>
              </a:rPr>
              <a:t>Internal actors may have motivation that is malicious or simply error</a:t>
            </a:r>
          </a:p>
          <a:p>
            <a:r>
              <a:rPr lang="en-AU">
                <a:effectLst/>
              </a:rPr>
              <a:t>Threat Action: What the threat actor did or caused e.g. malware, hacking, social, etc</a:t>
            </a:r>
          </a:p>
          <a:p>
            <a:r>
              <a:rPr lang="en-AU">
                <a:effectLst/>
              </a:rPr>
              <a:t>Control: measures that mitigate a risk. Can be:</a:t>
            </a:r>
          </a:p>
          <a:p>
            <a:endParaRPr lang="en-AU">
              <a:effectLst/>
            </a:endParaRPr>
          </a:p>
          <a:p>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2488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a:effectLst/>
              </a:rPr>
              <a:t>Once a risk has been identified, it can be:</a:t>
            </a:r>
          </a:p>
          <a:p>
            <a:pPr lvl="1"/>
            <a:r>
              <a:rPr lang="en-AU">
                <a:effectLst/>
              </a:rPr>
              <a:t>Reduced or mitigated</a:t>
            </a:r>
          </a:p>
          <a:p>
            <a:pPr lvl="1"/>
            <a:r>
              <a:rPr lang="en-AU">
                <a:effectLst/>
              </a:rPr>
              <a:t>Assigned or transferred</a:t>
            </a:r>
          </a:p>
          <a:p>
            <a:pPr lvl="1"/>
            <a:r>
              <a:rPr lang="en-AU">
                <a:effectLst/>
              </a:rPr>
              <a:t>Accepted</a:t>
            </a:r>
          </a:p>
          <a:p>
            <a:pPr lvl="1"/>
            <a:r>
              <a:rPr lang="en-AU">
                <a:effectLst/>
              </a:rPr>
              <a:t>Deterred</a:t>
            </a:r>
          </a:p>
          <a:p>
            <a:pPr lvl="1"/>
            <a:r>
              <a:rPr lang="en-AU">
                <a:effectLst/>
              </a:rPr>
              <a:t>Avoided</a:t>
            </a:r>
          </a:p>
          <a:p>
            <a:pPr lvl="1"/>
            <a:r>
              <a:rPr lang="en-AU">
                <a:effectLst/>
              </a:rPr>
              <a:t>Rejected or ignored</a:t>
            </a:r>
          </a:p>
          <a:p>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4394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a:t>Qualitative: Assess risk in terms of rating risk on a scale </a:t>
            </a:r>
          </a:p>
          <a:p>
            <a:pPr lvl="2"/>
            <a:r>
              <a:rPr lang="en-AU"/>
              <a:t>Although simpler, it is not granular and so loses usefulness because of that</a:t>
            </a:r>
          </a:p>
          <a:p>
            <a:pPr lvl="2"/>
            <a:r>
              <a:rPr lang="en-AU"/>
              <a:t>How do you know what High, Medium, Low or 3.5/5 means? How much will you lose if you have a loss? How much will you spend to control this risk?</a:t>
            </a:r>
          </a:p>
          <a:p>
            <a:pPr lvl="1"/>
            <a:r>
              <a:rPr lang="en-AU"/>
              <a:t>Quantitative: Work out numbers for frequency of risk events based on detailed understanding of assets, threats and vulnerabilities</a:t>
            </a:r>
          </a:p>
          <a:p>
            <a:pPr lvl="2"/>
            <a:r>
              <a:rPr lang="en-AU"/>
              <a:t>More complicated</a:t>
            </a:r>
          </a:p>
          <a:p>
            <a:pPr lvl="2"/>
            <a:r>
              <a:rPr lang="en-AU"/>
              <a:t>Needs maturity and access to detailed organisational information</a:t>
            </a:r>
          </a:p>
          <a:p>
            <a:pPr lvl="1"/>
            <a:r>
              <a:rPr lang="en-AU"/>
              <a:t>Need to understand:</a:t>
            </a:r>
          </a:p>
          <a:p>
            <a:pPr lvl="2"/>
            <a:r>
              <a:rPr lang="en-AU"/>
              <a:t>Assets of organisation</a:t>
            </a:r>
          </a:p>
          <a:p>
            <a:pPr lvl="2"/>
            <a:r>
              <a:rPr lang="en-AU"/>
              <a:t>Threat analysis</a:t>
            </a:r>
          </a:p>
          <a:p>
            <a:pPr lvl="2"/>
            <a:r>
              <a:rPr lang="en-AU"/>
              <a:t>Vulnerability assessment</a:t>
            </a:r>
          </a:p>
          <a:p>
            <a:pPr lvl="1"/>
            <a:endParaRPr lang="en-AU"/>
          </a:p>
          <a:p>
            <a:pPr lvl="2"/>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71102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a:effectLst/>
              </a:rPr>
              <a:t>Controls are applied to mitigate cybersecurity risk</a:t>
            </a:r>
          </a:p>
          <a:p>
            <a:r>
              <a:rPr lang="en-AU">
                <a:effectLst/>
              </a:rPr>
              <a:t>Types:</a:t>
            </a:r>
          </a:p>
          <a:p>
            <a:pPr lvl="1"/>
            <a:r>
              <a:rPr lang="en-AU">
                <a:effectLst/>
              </a:rPr>
              <a:t>Physical</a:t>
            </a:r>
          </a:p>
          <a:p>
            <a:pPr lvl="1"/>
            <a:r>
              <a:rPr lang="en-AU">
                <a:effectLst/>
              </a:rPr>
              <a:t>Technical</a:t>
            </a:r>
          </a:p>
          <a:p>
            <a:pPr lvl="1"/>
            <a:r>
              <a:rPr lang="en-AU">
                <a:effectLst/>
              </a:rPr>
              <a:t>Administrative</a:t>
            </a:r>
          </a:p>
          <a:p>
            <a:r>
              <a:rPr lang="en-AU">
                <a:effectLst/>
              </a:rPr>
              <a:t>Functions</a:t>
            </a:r>
          </a:p>
          <a:p>
            <a:pPr lvl="1"/>
            <a:r>
              <a:rPr lang="en-AU">
                <a:effectLst/>
              </a:rPr>
              <a:t>Preventative</a:t>
            </a:r>
          </a:p>
          <a:p>
            <a:pPr lvl="1"/>
            <a:r>
              <a:rPr lang="en-AU">
                <a:effectLst/>
              </a:rPr>
              <a:t>Detective</a:t>
            </a:r>
          </a:p>
          <a:p>
            <a:pPr lvl="1"/>
            <a:r>
              <a:rPr lang="en-AU">
                <a:effectLst/>
              </a:rPr>
              <a:t>Corrective</a:t>
            </a:r>
          </a:p>
          <a:p>
            <a:pPr lvl="1"/>
            <a:endParaRPr lang="en-AU">
              <a:effectLst/>
            </a:endParaRPr>
          </a:p>
          <a:p>
            <a:pPr lvl="1"/>
            <a:endParaRPr lang="en-AU"/>
          </a:p>
          <a:p>
            <a:pPr lvl="2"/>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914258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a:p>
                  </a:txBody>
                  <a:tcPr/>
                </a:tc>
                <a:tc gridSpan="3">
                  <a:txBody>
                    <a:bodyPr/>
                    <a:lstStyle/>
                    <a:p>
                      <a:pPr algn="ctr"/>
                      <a:r>
                        <a:rPr lang="en-AU"/>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811607516"/>
                  </a:ext>
                </a:extLst>
              </a:tr>
              <a:tr h="370840">
                <a:tc gridSpan="2" vMerge="1">
                  <a:txBody>
                    <a:bodyPr/>
                    <a:lstStyle/>
                    <a:p>
                      <a:endParaRPr lang="en-AU"/>
                    </a:p>
                  </a:txBody>
                  <a:tcPr/>
                </a:tc>
                <a:tc hMerge="1" vMerge="1">
                  <a:txBody>
                    <a:bodyPr/>
                    <a:lstStyle/>
                    <a:p>
                      <a:endParaRPr lang="en-AU"/>
                    </a:p>
                  </a:txBody>
                  <a:tcPr/>
                </a:tc>
                <a:tc>
                  <a:txBody>
                    <a:bodyPr/>
                    <a:lstStyle/>
                    <a:p>
                      <a:r>
                        <a:rPr lang="en-AU"/>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a:p>
                  </a:txBody>
                  <a:tcPr/>
                </a:tc>
                <a:tc>
                  <a:txBody>
                    <a:bodyPr/>
                    <a:lstStyle/>
                    <a:p>
                      <a:r>
                        <a:rPr lang="en-AU"/>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a:p>
                  </a:txBody>
                  <a:tcPr/>
                </a:tc>
                <a:tc>
                  <a:txBody>
                    <a:bodyPr/>
                    <a:lstStyle/>
                    <a:p>
                      <a:r>
                        <a:rPr lang="en-AU"/>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Threat Analysis and </a:t>
            </a:r>
            <a:r>
              <a:rPr lang="en-AU" err="1"/>
              <a:t>modeling</a:t>
            </a:r>
            <a:endParaRPr lang="en-AU"/>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a:solidFill>
                  <a:srgbClr val="FF0000"/>
                </a:solidFill>
                <a:latin typeface="Helvetica Neue Light" panose="02000403000000020004" pitchFamily="2" charset="0"/>
                <a:ea typeface="Helvetica Neue Light" panose="02000403000000020004" pitchFamily="2" charset="0"/>
              </a:rPr>
              <a:t>Who</a:t>
            </a:r>
            <a:r>
              <a:rPr lang="en-US" sz="1700">
                <a:latin typeface="Helvetica Neue Light" panose="02000403000000020004" pitchFamily="2" charset="0"/>
                <a:ea typeface="Helvetica Neue Light" panose="02000403000000020004" pitchFamily="2" charset="0"/>
              </a:rPr>
              <a:t> is the attacker</a:t>
            </a:r>
          </a:p>
          <a:p>
            <a:pPr lvl="1"/>
            <a:r>
              <a:rPr lang="en-US" sz="1700" u="sng">
                <a:solidFill>
                  <a:srgbClr val="FF0000"/>
                </a:solidFill>
                <a:latin typeface="Helvetica Neue Light" panose="02000403000000020004" pitchFamily="2" charset="0"/>
                <a:ea typeface="Helvetica Neue Light" panose="02000403000000020004" pitchFamily="2" charset="0"/>
              </a:rPr>
              <a:t>Why</a:t>
            </a:r>
            <a:r>
              <a:rPr lang="en-US" sz="1700">
                <a:latin typeface="Helvetica Neue Light" panose="02000403000000020004" pitchFamily="2" charset="0"/>
                <a:ea typeface="Helvetica Neue Light" panose="02000403000000020004" pitchFamily="2" charset="0"/>
              </a:rPr>
              <a:t> are they attacking</a:t>
            </a:r>
          </a:p>
          <a:p>
            <a:pPr lvl="1"/>
            <a:r>
              <a:rPr lang="en-US" sz="1700" u="sng">
                <a:solidFill>
                  <a:srgbClr val="FF0000"/>
                </a:solidFill>
                <a:latin typeface="Helvetica Neue Light" panose="02000403000000020004" pitchFamily="2" charset="0"/>
                <a:ea typeface="Helvetica Neue Light" panose="02000403000000020004" pitchFamily="2" charset="0"/>
              </a:rPr>
              <a:t>How</a:t>
            </a:r>
            <a:r>
              <a:rPr lang="en-US" sz="1700">
                <a:latin typeface="Helvetica Neue Light" panose="02000403000000020004" pitchFamily="2" charset="0"/>
                <a:ea typeface="Helvetica Neue Light" panose="02000403000000020004" pitchFamily="2" charset="0"/>
              </a:rPr>
              <a:t> are they attacking </a:t>
            </a:r>
          </a:p>
          <a:p>
            <a:r>
              <a:rPr lang="en-US" sz="190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a:p>
          <a:p>
            <a:pPr lvl="2"/>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357239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 unit about </a:t>
            </a:r>
            <a:r>
              <a:rPr lang="en-US" sz="4200" strike="sngStrike"/>
              <a:t>cats</a:t>
            </a:r>
            <a:r>
              <a:rPr lang="en-US" sz="4200"/>
              <a:t> cybersecurity</a:t>
            </a:r>
          </a:p>
        </p:txBody>
      </p:sp>
      <p:pic>
        <p:nvPicPr>
          <p:cNvPr id="8" name="Picture 7" descr="A screen shot of a cat&#10;&#10;Description automatically generated">
            <a:extLst>
              <a:ext uri="{FF2B5EF4-FFF2-40B4-BE49-F238E27FC236}">
                <a16:creationId xmlns:a16="http://schemas.microsoft.com/office/drawing/2014/main" id="{C25057A4-D16F-7842-A208-5C9693F526F6}"/>
              </a:ext>
            </a:extLst>
          </p:cNvPr>
          <p:cNvPicPr>
            <a:picLocks noChangeAspect="1"/>
          </p:cNvPicPr>
          <p:nvPr/>
        </p:nvPicPr>
        <p:blipFill rotWithShape="1">
          <a:blip r:embed="rId2"/>
          <a:srcRect r="1904"/>
          <a:stretch/>
        </p:blipFill>
        <p:spPr>
          <a:xfrm>
            <a:off x="5618921" y="749114"/>
            <a:ext cx="5890993" cy="5359771"/>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745206" y="6415088"/>
            <a:ext cx="3163885" cy="258404"/>
          </a:xfrm>
        </p:spPr>
        <p:txBody>
          <a:bodyPr vert="horz" lIns="91440" tIns="45720" rIns="91440" bIns="45720" rtlCol="0" anchor="ctr">
            <a:normAutofit/>
          </a:bodyPr>
          <a:lstStyle/>
          <a:p>
            <a:pPr algn="r">
              <a:spcAft>
                <a:spcPts val="600"/>
              </a:spcAft>
            </a:pPr>
            <a:r>
              <a:rPr lang="en-US" sz="1000" kern="1200">
                <a:solidFill>
                  <a:srgbClr val="FFFFFF"/>
                </a:solidFill>
                <a:effectLst>
                  <a:outerShdw blurRad="50800" dist="38100" dir="2700000" algn="tl" rotWithShape="0">
                    <a:schemeClr val="bg1">
                      <a:alpha val="43000"/>
                    </a:schemeClr>
                  </a:outerShdw>
                </a:effectLst>
                <a:latin typeface="+mn-lt"/>
                <a:ea typeface="+mn-ea"/>
                <a:cs typeface="+mn-cs"/>
              </a:rPr>
              <a:t>1 Cheezeburger https://cheezburger.com/2977329152</a:t>
            </a:r>
          </a:p>
        </p:txBody>
      </p:sp>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 and Incident Response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dirty="0"/>
              <a:t>Any event that has compromised confidentiality, integrity or availability of an organisation’s assets</a:t>
            </a:r>
          </a:p>
          <a:p>
            <a:r>
              <a:rPr lang="en-AU" dirty="0"/>
              <a:t>From a VERIS perspective, an incident is the result of an Actor, taking some Action, on an Asset, resulting in the Attributes of an incident, i.e., how it was affected. In this case, the action exploits a vulnerability in the asset</a:t>
            </a:r>
          </a:p>
          <a:p>
            <a:r>
              <a:rPr lang="en-AU" dirty="0"/>
              <a:t>An incident is when there is actual loss or imminent threat of loss. Otherwise, it is an Event</a:t>
            </a:r>
          </a:p>
          <a:p>
            <a:r>
              <a:rPr lang="en-AU" dirty="0"/>
              <a:t>Standard for incident handling is NIST SP800-61 it defines an incident as:</a:t>
            </a:r>
          </a:p>
          <a:p>
            <a:r>
              <a:rPr lang="en-AU" dirty="0">
                <a:effectLst/>
              </a:rPr>
              <a:t>“A computer security incident is a violation or imminent threat of violation of computer security policies, acceptable use policies, or standard security practices” </a:t>
            </a:r>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Handling an Incident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p>
          <a:p>
            <a:endParaRPr lang="en-US" dirty="0"/>
          </a:p>
          <a:p>
            <a:pPr marL="36900" indent="0">
              <a:buNone/>
            </a:pPr>
            <a:endParaRPr lang="en-AU" dirty="0">
              <a:effectLst/>
            </a:endParaRPr>
          </a:p>
          <a:p>
            <a:endParaRPr lang="en-AU" sz="2000" dirty="0"/>
          </a:p>
        </p:txBody>
      </p:sp>
      <p:graphicFrame>
        <p:nvGraphicFramePr>
          <p:cNvPr id="4" name="Diagram 3">
            <a:extLst>
              <a:ext uri="{FF2B5EF4-FFF2-40B4-BE49-F238E27FC236}">
                <a16:creationId xmlns:a16="http://schemas.microsoft.com/office/drawing/2014/main" id="{7000A9BE-2B66-0442-B50F-FF3E03FAB53B}"/>
              </a:ext>
            </a:extLst>
          </p:cNvPr>
          <p:cNvGraphicFramePr/>
          <p:nvPr/>
        </p:nvGraphicFramePr>
        <p:xfrm>
          <a:off x="913795" y="719666"/>
          <a:ext cx="107302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Diagram, icon&#10;&#10;Description automatically generated">
            <a:extLst>
              <a:ext uri="{FF2B5EF4-FFF2-40B4-BE49-F238E27FC236}">
                <a16:creationId xmlns:a16="http://schemas.microsoft.com/office/drawing/2014/main" id="{8A6D6D5E-6CFB-6844-98D7-C4F85314BD3B}"/>
              </a:ext>
            </a:extLst>
          </p:cNvPr>
          <p:cNvPicPr>
            <a:picLocks noChangeAspect="1"/>
          </p:cNvPicPr>
          <p:nvPr/>
        </p:nvPicPr>
        <p:blipFill>
          <a:blip r:embed="rId8"/>
          <a:stretch>
            <a:fillRect/>
          </a:stretch>
        </p:blipFill>
        <p:spPr>
          <a:xfrm>
            <a:off x="2393124" y="2076450"/>
            <a:ext cx="7395104" cy="3714750"/>
          </a:xfrm>
          <a:prstGeom prst="rect">
            <a:avLst/>
          </a:prstGeom>
        </p:spPr>
      </p:pic>
    </p:spTree>
    <p:extLst>
      <p:ext uri="{BB962C8B-B14F-4D97-AF65-F5344CB8AC3E}">
        <p14:creationId xmlns:p14="http://schemas.microsoft.com/office/powerpoint/2010/main" val="278219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 Detection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257238"/>
          </a:xfrm>
        </p:spPr>
        <p:txBody>
          <a:bodyPr>
            <a:normAutofit lnSpcReduction="10000"/>
          </a:bodyPr>
          <a:lstStyle/>
          <a:p>
            <a:r>
              <a:rPr lang="en-AU" dirty="0"/>
              <a:t>Incidents may come to light through alerts from </a:t>
            </a:r>
          </a:p>
          <a:p>
            <a:pPr lvl="1"/>
            <a:r>
              <a:rPr lang="en-AU" dirty="0"/>
              <a:t>IDPS</a:t>
            </a:r>
          </a:p>
          <a:p>
            <a:pPr lvl="1"/>
            <a:r>
              <a:rPr lang="en-AU" dirty="0"/>
              <a:t>Anti-malware software</a:t>
            </a:r>
          </a:p>
          <a:p>
            <a:pPr lvl="1"/>
            <a:r>
              <a:rPr lang="en-AU" dirty="0"/>
              <a:t>Users noting irregular behaviours on their computers or accounts</a:t>
            </a:r>
          </a:p>
          <a:p>
            <a:pPr lvl="1"/>
            <a:r>
              <a:rPr lang="en-AU" dirty="0"/>
              <a:t>Breached data surfacing on the Dark Web or other criminal sites</a:t>
            </a:r>
          </a:p>
          <a:p>
            <a:r>
              <a:rPr lang="en-AU" b="1" dirty="0"/>
              <a:t>Dwell time</a:t>
            </a:r>
            <a:r>
              <a:rPr lang="en-AU" dirty="0"/>
              <a:t>: amount of time an attacker spent on a system before detection determined</a:t>
            </a:r>
          </a:p>
          <a:p>
            <a:r>
              <a:rPr lang="en-AU" b="1" dirty="0">
                <a:solidFill>
                  <a:schemeClr val="tx1"/>
                </a:solidFill>
              </a:rPr>
              <a:t>Mean Time to Detect (MTTD)</a:t>
            </a:r>
            <a:r>
              <a:rPr lang="en-AU" dirty="0">
                <a:solidFill>
                  <a:schemeClr val="tx1"/>
                </a:solidFill>
              </a:rPr>
              <a:t>: </a:t>
            </a:r>
            <a:r>
              <a:rPr lang="en-AU" dirty="0">
                <a:solidFill>
                  <a:schemeClr val="tx1"/>
                </a:solidFill>
                <a:effectLst/>
              </a:rPr>
              <a:t>average time it takes for an organization to detect a security incident or breach from the moment it occurs</a:t>
            </a:r>
            <a:endParaRPr lang="en-AU" dirty="0">
              <a:solidFill>
                <a:schemeClr val="tx1"/>
              </a:solidFill>
            </a:endParaRPr>
          </a:p>
          <a:p>
            <a:r>
              <a:rPr lang="en-AU" b="1" dirty="0">
                <a:solidFill>
                  <a:schemeClr val="tx1"/>
                </a:solidFill>
              </a:rPr>
              <a:t>Mean Time To Respond/Remediate (MTTR)</a:t>
            </a:r>
            <a:r>
              <a:rPr lang="en-AU" dirty="0">
                <a:solidFill>
                  <a:schemeClr val="tx1"/>
                </a:solidFill>
              </a:rPr>
              <a:t>: </a:t>
            </a:r>
            <a:r>
              <a:rPr lang="en-AU" dirty="0">
                <a:solidFill>
                  <a:schemeClr val="tx1"/>
                </a:solidFill>
                <a:effectLst/>
              </a:rPr>
              <a:t>average time it takes for an organization to respond to a detected incident and fully mitigate or resolve it</a:t>
            </a:r>
          </a:p>
          <a:p>
            <a:endParaRPr lang="en-AU" dirty="0">
              <a:solidFill>
                <a:schemeClr val="tx1"/>
              </a:solidFill>
            </a:endParaRPr>
          </a:p>
          <a:p>
            <a:pPr marL="36900" indent="0">
              <a:buNone/>
            </a:pPr>
            <a:endParaRPr lang="en-AU" dirty="0">
              <a:solidFill>
                <a:schemeClr val="tx1"/>
              </a:solidFill>
            </a:endParaRPr>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5117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Indicators of Compromise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Indicators of compromise (IOC) are pieces of forensic data that identify a malicious attack. They include:</a:t>
            </a:r>
          </a:p>
          <a:p>
            <a:pPr lvl="1"/>
            <a:r>
              <a:rPr lang="en-AU" dirty="0">
                <a:effectLst/>
              </a:rPr>
              <a:t>Unusual (outbound) network traffic </a:t>
            </a:r>
          </a:p>
          <a:p>
            <a:pPr lvl="1"/>
            <a:r>
              <a:rPr lang="en-AU" dirty="0">
                <a:effectLst/>
              </a:rPr>
              <a:t>Anomalies in privileged account behaviour</a:t>
            </a:r>
          </a:p>
          <a:p>
            <a:pPr lvl="1"/>
            <a:r>
              <a:rPr lang="en-AU" dirty="0">
                <a:effectLst/>
              </a:rPr>
              <a:t>Geographical irregularities: logins from new locations and countries, network traffic from specific IP addresses</a:t>
            </a:r>
          </a:p>
          <a:p>
            <a:pPr lvl="1"/>
            <a:r>
              <a:rPr lang="en-AU" dirty="0">
                <a:effectLst/>
              </a:rPr>
              <a:t>Unusual database activity</a:t>
            </a:r>
          </a:p>
          <a:p>
            <a:pPr lvl="1"/>
            <a:r>
              <a:rPr lang="en-AU" dirty="0">
                <a:effectLst/>
              </a:rPr>
              <a:t>Presence of malware or other files</a:t>
            </a:r>
          </a:p>
          <a:p>
            <a:pPr lvl="1"/>
            <a:r>
              <a:rPr lang="en-AU" dirty="0">
                <a:effectLst/>
              </a:rPr>
              <a:t>Signs of DDoS attacks</a:t>
            </a:r>
          </a:p>
          <a:p>
            <a:r>
              <a:rPr lang="en-AU" dirty="0">
                <a:effectLst/>
              </a:rPr>
              <a:t>Typically, however, they are specific MD5 hashes of malware, IP addresses, or URLs of domain names or botnets</a:t>
            </a: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5959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Pyramid of Pain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David J Bianco developed this idea in 2013</a:t>
            </a:r>
          </a:p>
          <a:p>
            <a:r>
              <a:rPr lang="en-AU" sz="1600" dirty="0">
                <a:effectLst/>
              </a:rPr>
              <a:t>TTPs sit at the top of the </a:t>
            </a:r>
            <a:r>
              <a:rPr lang="en-AU" sz="1600" dirty="0" err="1">
                <a:effectLst/>
              </a:rPr>
              <a:t>IoCs</a:t>
            </a:r>
            <a:r>
              <a:rPr lang="en-AU" sz="1600" dirty="0">
                <a:effectLst/>
              </a:rPr>
              <a:t> and are thought to be the hardest thing to change because of the time, money and effort that goes into developing skills and infrastructure </a:t>
            </a:r>
          </a:p>
          <a:p>
            <a:r>
              <a:rPr lang="en-AU" sz="1600" dirty="0">
                <a:effectLst/>
              </a:rPr>
              <a:t>Because of this they are thought to be a marker of a threat actor group</a:t>
            </a:r>
          </a:p>
          <a:p>
            <a:endParaRPr lang="en-AU" sz="1600" dirty="0"/>
          </a:p>
          <a:p>
            <a:endParaRPr lang="en-US" sz="1600" dirty="0"/>
          </a:p>
          <a:p>
            <a:pPr marL="36900" indent="0">
              <a:buNone/>
            </a:pPr>
            <a:endParaRPr lang="en-AU" sz="1600" dirty="0">
              <a:effectLst/>
            </a:endParaRPr>
          </a:p>
          <a:p>
            <a:endParaRPr lang="en-AU" sz="1600" dirty="0"/>
          </a:p>
        </p:txBody>
      </p:sp>
      <p:pic>
        <p:nvPicPr>
          <p:cNvPr id="1026" name="Picture 2">
            <a:extLst>
              <a:ext uri="{FF2B5EF4-FFF2-40B4-BE49-F238E27FC236}">
                <a16:creationId xmlns:a16="http://schemas.microsoft.com/office/drawing/2014/main" id="{020FACBB-D6CA-EE46-BA7D-125E962B779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33076"/>
            <a:ext cx="6161183" cy="400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752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3"/>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a:t>All human endeavour relies on information </a:t>
            </a:r>
          </a:p>
          <a:p>
            <a:pPr lvl="1"/>
            <a:r>
              <a:rPr lang="en-AU"/>
              <a:t>Business, Government, Education, Research, Personal life</a:t>
            </a:r>
          </a:p>
          <a:p>
            <a:r>
              <a:rPr lang="en-AU"/>
              <a:t>Information security is about protecting this information from “unauthorised access, harm or misuse”</a:t>
            </a:r>
            <a:r>
              <a:rPr lang="en-AU" baseline="30000"/>
              <a:t>1</a:t>
            </a:r>
            <a:endParaRPr lang="en-AU"/>
          </a:p>
          <a:p>
            <a:r>
              <a:rPr lang="en-AU"/>
              <a:t>This is done by preserving </a:t>
            </a:r>
            <a:r>
              <a:rPr lang="en-AU" u="sng">
                <a:solidFill>
                  <a:srgbClr val="00B0F0"/>
                </a:solidFill>
              </a:rPr>
              <a:t>C</a:t>
            </a:r>
            <a:r>
              <a:rPr lang="en-AU"/>
              <a:t>onfidentiality, </a:t>
            </a:r>
            <a:r>
              <a:rPr lang="en-AU" u="sng">
                <a:solidFill>
                  <a:srgbClr val="00B0F0"/>
                </a:solidFill>
              </a:rPr>
              <a:t>I</a:t>
            </a:r>
            <a:r>
              <a:rPr lang="en-AU"/>
              <a:t>ntegrity and </a:t>
            </a:r>
            <a:r>
              <a:rPr lang="en-AU" u="sng">
                <a:solidFill>
                  <a:srgbClr val="00B0F0"/>
                </a:solidFill>
              </a:rPr>
              <a:t>A</a:t>
            </a:r>
            <a:r>
              <a:rPr lang="en-AU"/>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r>
              <a:rPr lang="en-US" err="1"/>
              <a:t>Cybok</a:t>
            </a:r>
            <a:r>
              <a:rPr lang="en-US"/>
              <a:t> 1.0 2019 https://</a:t>
            </a:r>
            <a:r>
              <a:rPr lang="en-US" err="1"/>
              <a:t>www.cybok.org</a:t>
            </a:r>
            <a:r>
              <a:rPr lang="en-US"/>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3"/>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4"/>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Vulnerability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Vulnerability</a:t>
            </a:r>
            <a:r>
              <a:rPr lang="en-AU" dirty="0">
                <a:effectLst/>
              </a:rPr>
              <a:t>: weakness in an organisation’s assets that when exploited by a threat will lead to economic loss</a:t>
            </a:r>
          </a:p>
          <a:p>
            <a:endParaRPr lang="en-AU" dirty="0">
              <a:effectLst/>
            </a:endParaRPr>
          </a:p>
          <a:p>
            <a:endParaRPr lang="en-AU" sz="2000" dirty="0"/>
          </a:p>
        </p:txBody>
      </p:sp>
    </p:spTree>
    <p:extLst>
      <p:ext uri="{BB962C8B-B14F-4D97-AF65-F5344CB8AC3E}">
        <p14:creationId xmlns:p14="http://schemas.microsoft.com/office/powerpoint/2010/main" val="3586461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Vulnerability Reporting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77500" lnSpcReduction="20000"/>
          </a:bodyPr>
          <a:lstStyle/>
          <a:p>
            <a:endParaRPr lang="en-AU" dirty="0">
              <a:effectLst/>
            </a:endParaRPr>
          </a:p>
          <a:p>
            <a:r>
              <a:rPr lang="en-AU" dirty="0">
                <a:effectLst/>
              </a:rPr>
              <a:t>When a vulnerability is discovered, it is usually reported to the organisation responsible for the product and they are given time to fix</a:t>
            </a:r>
          </a:p>
          <a:p>
            <a:r>
              <a:rPr lang="en-AU" dirty="0">
                <a:effectLst/>
              </a:rPr>
              <a:t>Zero Day vulnerability is one that is unknown (or unfixed) by the manufacturer of the product when it is exploited</a:t>
            </a:r>
          </a:p>
          <a:p>
            <a:r>
              <a:rPr lang="en-AU" dirty="0">
                <a:effectLst/>
              </a:rPr>
              <a:t>Vulnerabilities that are reported and then fixed, by a patch or upgrade of the software or product, is then reported for inclusion in public databases:</a:t>
            </a:r>
          </a:p>
          <a:p>
            <a:pPr lvl="1"/>
            <a:r>
              <a:rPr lang="en-AU" dirty="0">
                <a:effectLst/>
              </a:rPr>
              <a:t>CVE Common Vulnerabilities and Exposures (</a:t>
            </a:r>
            <a:r>
              <a:rPr lang="en-AU" dirty="0">
                <a:effectLst/>
                <a:hlinkClick r:id="rId2"/>
              </a:rPr>
              <a:t>https://cve.mitre.org/index.html</a:t>
            </a:r>
            <a:r>
              <a:rPr lang="en-AU" dirty="0">
                <a:effectLst/>
              </a:rPr>
              <a:t>)</a:t>
            </a:r>
          </a:p>
          <a:p>
            <a:pPr lvl="1"/>
            <a:r>
              <a:rPr lang="en-AU" dirty="0">
                <a:effectLst/>
              </a:rPr>
              <a:t>NVD National Vulnerability Database (</a:t>
            </a:r>
            <a:r>
              <a:rPr lang="en-AU" dirty="0">
                <a:effectLst/>
                <a:hlinkClick r:id="rId3"/>
              </a:rPr>
              <a:t>https://nvd.nist.gov/</a:t>
            </a:r>
            <a:r>
              <a:rPr lang="en-AU" dirty="0">
                <a:effectLst/>
              </a:rPr>
              <a:t>)</a:t>
            </a:r>
          </a:p>
          <a:p>
            <a:pPr lvl="1"/>
            <a:r>
              <a:rPr lang="en-AU" dirty="0" err="1">
                <a:effectLst/>
              </a:rPr>
              <a:t>VulDB</a:t>
            </a:r>
            <a:r>
              <a:rPr lang="en-AU" dirty="0">
                <a:effectLst/>
              </a:rPr>
              <a:t> (</a:t>
            </a:r>
            <a:r>
              <a:rPr lang="en-AU" dirty="0">
                <a:effectLst/>
                <a:hlinkClick r:id="rId4"/>
              </a:rPr>
              <a:t>https://vuldb.com/</a:t>
            </a:r>
            <a:r>
              <a:rPr lang="en-AU" dirty="0">
                <a:effectLst/>
              </a:rPr>
              <a:t>)</a:t>
            </a:r>
          </a:p>
          <a:p>
            <a:r>
              <a:rPr lang="en-AU" dirty="0">
                <a:effectLst/>
              </a:rPr>
              <a:t>Disclosure comes with problems because it may help disseminate and promote exploits</a:t>
            </a:r>
          </a:p>
          <a:p>
            <a:r>
              <a:rPr lang="en-AU" dirty="0">
                <a:effectLst/>
              </a:rPr>
              <a:t>There is a market for bug finding (Bug Bounties) and also for selling Zero Days</a:t>
            </a:r>
          </a:p>
          <a:p>
            <a:endParaRPr lang="en-AU" dirty="0">
              <a:effectLst/>
            </a:endParaRPr>
          </a:p>
          <a:p>
            <a:endParaRPr lang="en-AU" sz="2000" dirty="0"/>
          </a:p>
        </p:txBody>
      </p:sp>
    </p:spTree>
    <p:extLst>
      <p:ext uri="{BB962C8B-B14F-4D97-AF65-F5344CB8AC3E}">
        <p14:creationId xmlns:p14="http://schemas.microsoft.com/office/powerpoint/2010/main" val="1239740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Vulnerabilities and Attacks 1</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Vulnerabilities that directly involve networks and their protocols:</a:t>
            </a:r>
          </a:p>
          <a:p>
            <a:pPr lvl="1"/>
            <a:r>
              <a:rPr lang="en-AU" dirty="0">
                <a:effectLst/>
              </a:rPr>
              <a:t>Network traffic is vulnerable to interception, being read and manipulated</a:t>
            </a:r>
          </a:p>
          <a:p>
            <a:pPr lvl="1"/>
            <a:r>
              <a:rPr lang="en-AU" dirty="0">
                <a:effectLst/>
              </a:rPr>
              <a:t>Network services are vulnerable to poor availability by being overloaded</a:t>
            </a:r>
          </a:p>
          <a:p>
            <a:r>
              <a:rPr lang="en-AU" dirty="0">
                <a:effectLst/>
              </a:rPr>
              <a:t>Sniffing: listening to traffic on a wired or wireless network (</a:t>
            </a:r>
            <a:r>
              <a:rPr lang="en-AU" dirty="0" err="1">
                <a:effectLst/>
              </a:rPr>
              <a:t>WiFi</a:t>
            </a:r>
            <a:r>
              <a:rPr lang="en-AU" dirty="0">
                <a:effectLst/>
              </a:rPr>
              <a:t>, Bluetooth, NFC)</a:t>
            </a:r>
          </a:p>
          <a:p>
            <a:pPr lvl="1"/>
            <a:r>
              <a:rPr lang="en-AU" dirty="0">
                <a:effectLst/>
              </a:rPr>
              <a:t>May involve a “man-in-the-middle” attack</a:t>
            </a:r>
          </a:p>
          <a:p>
            <a:pPr lvl="1"/>
            <a:r>
              <a:rPr lang="en-AU" dirty="0">
                <a:effectLst/>
              </a:rPr>
              <a:t>Wireless can be passively sniffed because it is broadcast</a:t>
            </a:r>
          </a:p>
          <a:p>
            <a:r>
              <a:rPr lang="en-AU" dirty="0">
                <a:effectLst/>
              </a:rPr>
              <a:t>Spoofing: altering communications to pretend to be a different sender</a:t>
            </a:r>
          </a:p>
          <a:p>
            <a:pPr lvl="1"/>
            <a:r>
              <a:rPr lang="en-AU" dirty="0">
                <a:effectLst/>
              </a:rPr>
              <a:t>e.g. Caller ID on an SMS or phone call, senders of emails</a:t>
            </a:r>
          </a:p>
          <a:p>
            <a:pPr lvl="1"/>
            <a:r>
              <a:rPr lang="en-AU" dirty="0">
                <a:effectLst/>
              </a:rPr>
              <a:t>Usually done at the network level altering TCP/IP packets </a:t>
            </a:r>
          </a:p>
          <a:p>
            <a:pPr lvl="1"/>
            <a:r>
              <a:rPr lang="en-AU" dirty="0">
                <a:effectLst/>
              </a:rPr>
              <a:t>Part of a man-in-the-middle attack </a:t>
            </a:r>
          </a:p>
          <a:p>
            <a:endParaRPr lang="en-AU" sz="2000" dirty="0"/>
          </a:p>
        </p:txBody>
      </p:sp>
    </p:spTree>
    <p:extLst>
      <p:ext uri="{BB962C8B-B14F-4D97-AF65-F5344CB8AC3E}">
        <p14:creationId xmlns:p14="http://schemas.microsoft.com/office/powerpoint/2010/main" val="1780227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Vulnerabilities and Attacks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pPr lvl="1"/>
            <a:r>
              <a:rPr lang="en-AU" dirty="0">
                <a:effectLst/>
              </a:rPr>
              <a:t>Denial of service</a:t>
            </a:r>
          </a:p>
          <a:p>
            <a:pPr lvl="2"/>
            <a:r>
              <a:rPr lang="en-AU" dirty="0">
                <a:effectLst/>
              </a:rPr>
              <a:t>Flooding a service with fake requests so that real users can not access the service</a:t>
            </a:r>
          </a:p>
          <a:p>
            <a:pPr lvl="1"/>
            <a:r>
              <a:rPr lang="en-AU" dirty="0">
                <a:effectLst/>
              </a:rPr>
              <a:t>Distributed Denial of Service (DDoS)</a:t>
            </a:r>
          </a:p>
          <a:p>
            <a:pPr lvl="2"/>
            <a:r>
              <a:rPr lang="en-AU" dirty="0">
                <a:effectLst/>
              </a:rPr>
              <a:t>Using many sources for denial of service attacks including Internet of Things (IoT) devices</a:t>
            </a:r>
          </a:p>
          <a:p>
            <a:pPr lvl="1"/>
            <a:r>
              <a:rPr lang="en-AU" dirty="0">
                <a:effectLst/>
              </a:rPr>
              <a:t>Man-in-the-middle attacks</a:t>
            </a:r>
          </a:p>
          <a:p>
            <a:pPr lvl="2"/>
            <a:r>
              <a:rPr lang="en-AU" dirty="0">
                <a:effectLst/>
              </a:rPr>
              <a:t>Intercept network traffic to sniff the packets before passing them to the legitimate destination or to a destination under the attacker’s control</a:t>
            </a:r>
          </a:p>
          <a:p>
            <a:pPr lvl="1"/>
            <a:r>
              <a:rPr lang="en-AU" dirty="0">
                <a:effectLst/>
              </a:rPr>
              <a:t>Hacking: Initial Access and Lateral Movement </a:t>
            </a:r>
          </a:p>
          <a:p>
            <a:pPr lvl="2"/>
            <a:r>
              <a:rPr lang="en-AU" dirty="0">
                <a:effectLst/>
              </a:rPr>
              <a:t>Access a machine through the use of remote access services or through exploitation of vulnerabilities in a network service</a:t>
            </a:r>
          </a:p>
          <a:p>
            <a:pPr lvl="2"/>
            <a:r>
              <a:rPr lang="en-AU" dirty="0">
                <a:effectLst/>
              </a:rPr>
              <a:t>Use a machine to “pivot” to other machines on the same, or different networks</a:t>
            </a:r>
          </a:p>
          <a:p>
            <a:endParaRPr lang="en-AU" sz="2000" dirty="0"/>
          </a:p>
        </p:txBody>
      </p:sp>
    </p:spTree>
    <p:extLst>
      <p:ext uri="{BB962C8B-B14F-4D97-AF65-F5344CB8AC3E}">
        <p14:creationId xmlns:p14="http://schemas.microsoft.com/office/powerpoint/2010/main" val="70977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81FD-113A-7746-B244-6464EB166303}"/>
              </a:ext>
            </a:extLst>
          </p:cNvPr>
          <p:cNvSpPr>
            <a:spLocks noGrp="1"/>
          </p:cNvSpPr>
          <p:nvPr>
            <p:ph type="title"/>
          </p:nvPr>
        </p:nvSpPr>
        <p:spPr/>
        <p:txBody>
          <a:bodyPr/>
          <a:lstStyle/>
          <a:p>
            <a:r>
              <a:rPr lang="en-AU" dirty="0"/>
              <a:t>SCADA Security Weaknesses</a:t>
            </a:r>
          </a:p>
        </p:txBody>
      </p:sp>
      <p:sp>
        <p:nvSpPr>
          <p:cNvPr id="3" name="Content Placeholder 2">
            <a:extLst>
              <a:ext uri="{FF2B5EF4-FFF2-40B4-BE49-F238E27FC236}">
                <a16:creationId xmlns:a16="http://schemas.microsoft.com/office/drawing/2014/main" id="{47FC8CCF-ABF4-F345-943D-A76FF2167B67}"/>
              </a:ext>
            </a:extLst>
          </p:cNvPr>
          <p:cNvSpPr>
            <a:spLocks noGrp="1"/>
          </p:cNvSpPr>
          <p:nvPr>
            <p:ph idx="1"/>
          </p:nvPr>
        </p:nvSpPr>
        <p:spPr/>
        <p:txBody>
          <a:bodyPr/>
          <a:lstStyle/>
          <a:p>
            <a:r>
              <a:rPr lang="en-AU" dirty="0"/>
              <a:t>Not built with security in mind </a:t>
            </a:r>
          </a:p>
          <a:p>
            <a:r>
              <a:rPr lang="en-AU" dirty="0"/>
              <a:t>Thought to be secure because they were isolated and not internet connected</a:t>
            </a:r>
          </a:p>
          <a:p>
            <a:r>
              <a:rPr lang="en-AU" dirty="0"/>
              <a:t>No encryption</a:t>
            </a:r>
          </a:p>
          <a:p>
            <a:r>
              <a:rPr lang="en-AU" dirty="0"/>
              <a:t>Security through obscurity – proprietary systems</a:t>
            </a:r>
          </a:p>
          <a:p>
            <a:r>
              <a:rPr lang="en-AU" dirty="0"/>
              <a:t>Updates are not cryptographically secure</a:t>
            </a:r>
          </a:p>
        </p:txBody>
      </p:sp>
    </p:spTree>
    <p:extLst>
      <p:ext uri="{BB962C8B-B14F-4D97-AF65-F5344CB8AC3E}">
        <p14:creationId xmlns:p14="http://schemas.microsoft.com/office/powerpoint/2010/main" val="2903867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CIA is sometimes extended to include </a:t>
            </a:r>
          </a:p>
          <a:p>
            <a:pPr lvl="1"/>
            <a:r>
              <a:rPr lang="en-AU" b="1" dirty="0">
                <a:solidFill>
                  <a:schemeClr val="accent6">
                    <a:lumMod val="40000"/>
                    <a:lumOff val="60000"/>
                  </a:schemeClr>
                </a:solidFill>
                <a:effectLst/>
              </a:rPr>
              <a:t>Authentication</a:t>
            </a:r>
            <a:endParaRPr lang="en-AU" dirty="0">
              <a:effectLst/>
            </a:endParaRPr>
          </a:p>
          <a:p>
            <a:pPr lvl="1"/>
            <a:r>
              <a:rPr lang="en-AU" b="1" dirty="0">
                <a:solidFill>
                  <a:schemeClr val="accent6">
                    <a:lumMod val="40000"/>
                    <a:lumOff val="60000"/>
                  </a:schemeClr>
                </a:solidFill>
                <a:effectLst/>
              </a:rPr>
              <a:t>Authorisation</a:t>
            </a:r>
          </a:p>
          <a:p>
            <a:pPr lvl="1"/>
            <a:r>
              <a:rPr lang="en-AU" b="1" dirty="0">
                <a:solidFill>
                  <a:schemeClr val="accent6">
                    <a:lumMod val="40000"/>
                    <a:lumOff val="60000"/>
                  </a:schemeClr>
                </a:solidFill>
                <a:effectLst/>
              </a:rPr>
              <a:t>Accountability</a:t>
            </a:r>
          </a:p>
          <a:p>
            <a:pPr lvl="1"/>
            <a:r>
              <a:rPr lang="en-AU" b="1" dirty="0">
                <a:solidFill>
                  <a:schemeClr val="accent6">
                    <a:lumMod val="40000"/>
                    <a:lumOff val="60000"/>
                  </a:schemeClr>
                </a:solidFill>
                <a:effectLst/>
              </a:rPr>
              <a:t>Non-Repudiation</a:t>
            </a:r>
            <a:r>
              <a:rPr lang="en-AU" dirty="0">
                <a:effectLst/>
              </a:rPr>
              <a:t> </a:t>
            </a:r>
          </a:p>
          <a:p>
            <a:r>
              <a:rPr lang="en-AU" dirty="0">
                <a:effectLst/>
              </a:rPr>
              <a:t>Privacy is part of confidentiality but is also independent. It is possible to infringe privacy without breaking confidentiality </a:t>
            </a:r>
            <a:endParaRPr lang="en-AU" dirty="0"/>
          </a:p>
          <a:p>
            <a:endParaRPr lang="en-AU" dirty="0"/>
          </a:p>
        </p:txBody>
      </p:sp>
    </p:spTree>
    <p:extLst>
      <p:ext uri="{BB962C8B-B14F-4D97-AF65-F5344CB8AC3E}">
        <p14:creationId xmlns:p14="http://schemas.microsoft.com/office/powerpoint/2010/main" val="2850690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OWASP Top 10</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Open Web Application Security project maintains a list of top 10 vulnerabilities:</a:t>
            </a:r>
          </a:p>
          <a:p>
            <a:r>
              <a:rPr lang="en-AU" sz="2000" dirty="0"/>
              <a:t>They can be split into the following types of error:</a:t>
            </a:r>
          </a:p>
          <a:p>
            <a:pPr lvl="1"/>
            <a:r>
              <a:rPr lang="en-AU" sz="1800" dirty="0"/>
              <a:t>Programming errors</a:t>
            </a:r>
          </a:p>
          <a:p>
            <a:pPr lvl="2"/>
            <a:r>
              <a:rPr lang="en-AU" sz="1600" dirty="0"/>
              <a:t>Authentication</a:t>
            </a:r>
          </a:p>
          <a:p>
            <a:pPr lvl="2"/>
            <a:r>
              <a:rPr lang="en-AU" sz="1600" dirty="0"/>
              <a:t>Input sanitization: Injection, Cross-Site Scripting (XSS)</a:t>
            </a:r>
          </a:p>
          <a:p>
            <a:pPr lvl="2"/>
            <a:r>
              <a:rPr lang="en-AU" sz="1600" dirty="0"/>
              <a:t>Security and access</a:t>
            </a:r>
          </a:p>
          <a:p>
            <a:pPr lvl="1"/>
            <a:r>
              <a:rPr lang="en-AU" sz="1800" dirty="0"/>
              <a:t>Configuration errors</a:t>
            </a:r>
          </a:p>
          <a:p>
            <a:pPr lvl="2"/>
            <a:r>
              <a:rPr lang="en-AU" sz="1600" dirty="0"/>
              <a:t>Insufficient logging or monitoring</a:t>
            </a:r>
          </a:p>
          <a:p>
            <a:pPr lvl="2"/>
            <a:r>
              <a:rPr lang="en-AU" sz="1600" dirty="0"/>
              <a:t>Security configuration</a:t>
            </a:r>
          </a:p>
          <a:p>
            <a:pPr lvl="1"/>
            <a:r>
              <a:rPr lang="en-AU" sz="1800" dirty="0"/>
              <a:t>3</a:t>
            </a:r>
            <a:r>
              <a:rPr lang="en-AU" sz="1800" baseline="30000" dirty="0"/>
              <a:t>rd</a:t>
            </a:r>
            <a:r>
              <a:rPr lang="en-AU" sz="1800" dirty="0"/>
              <a:t> party programming errors</a:t>
            </a:r>
          </a:p>
          <a:p>
            <a:pPr lvl="2"/>
            <a:r>
              <a:rPr lang="en-AU" sz="1600" dirty="0"/>
              <a:t>Using components with known vulnerabilities	</a:t>
            </a:r>
          </a:p>
        </p:txBody>
      </p:sp>
    </p:spTree>
    <p:extLst>
      <p:ext uri="{BB962C8B-B14F-4D97-AF65-F5344CB8AC3E}">
        <p14:creationId xmlns:p14="http://schemas.microsoft.com/office/powerpoint/2010/main" val="4166698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OWASP Top 10</a:t>
            </a:r>
          </a:p>
        </p:txBody>
      </p:sp>
      <p:sp>
        <p:nvSpPr>
          <p:cNvPr id="4" name="Rectangle 1">
            <a:extLst>
              <a:ext uri="{FF2B5EF4-FFF2-40B4-BE49-F238E27FC236}">
                <a16:creationId xmlns:a16="http://schemas.microsoft.com/office/drawing/2014/main" id="{8BB60DF0-89F9-4291-BCB2-FE7F25757164}"/>
              </a:ext>
            </a:extLst>
          </p:cNvPr>
          <p:cNvSpPr>
            <a:spLocks noGrp="1" noChangeArrowheads="1"/>
          </p:cNvSpPr>
          <p:nvPr>
            <p:ph idx="1"/>
          </p:nvPr>
        </p:nvSpPr>
        <p:spPr bwMode="auto">
          <a:xfrm>
            <a:off x="3024772" y="1873827"/>
            <a:ext cx="613180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Broken Access Control</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Cryptographic Failures</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Injection</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Insecure Design</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Security Misconfiguration</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Vulnerable and Outdated Components</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Identification and Authentication Failures</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Software and Data Integrity Failures</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Security Logging and Monitoring Failures</a:t>
            </a:r>
          </a:p>
          <a:p>
            <a:pPr lvl="0" indent="-342900" defTabSz="914400" eaLnBrk="0" fontAlgn="base" hangingPunct="0">
              <a:lnSpc>
                <a:spcPct val="100000"/>
              </a:lnSpc>
              <a:spcBef>
                <a:spcPct val="0"/>
              </a:spcBef>
              <a:spcAft>
                <a:spcPct val="0"/>
              </a:spcAft>
              <a:buClrTx/>
              <a:buSzTx/>
              <a:buFont typeface="+mj-lt"/>
              <a:buAutoNum type="arabicPeriod"/>
            </a:pPr>
            <a:r>
              <a:rPr lang="en-US" altLang="en-US" sz="2400" dirty="0">
                <a:ln>
                  <a:noFill/>
                </a:ln>
                <a:solidFill>
                  <a:schemeClr val="tx1"/>
                </a:solidFill>
                <a:effectLst/>
                <a:latin typeface="Arial" panose="020B0604020202020204" pitchFamily="34" charset="0"/>
              </a:rPr>
              <a:t>Server-Side Request Forgery (SSRF)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4724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Finding Vulnerabilities: Penetration Testing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Penetration Testing (Ethical Hacking)</a:t>
            </a:r>
          </a:p>
          <a:p>
            <a:pPr lvl="1"/>
            <a:r>
              <a:rPr lang="en-AU" sz="1800" dirty="0">
                <a:effectLst/>
              </a:rPr>
              <a:t>Professionals who use tools and their skills to look for vulnerabilities</a:t>
            </a:r>
          </a:p>
          <a:p>
            <a:pPr lvl="1"/>
            <a:r>
              <a:rPr lang="en-AU" sz="1800" dirty="0">
                <a:effectLst/>
              </a:rPr>
              <a:t>Will operate within an agreed scope regarding what they can and can’t do</a:t>
            </a:r>
          </a:p>
          <a:p>
            <a:pPr lvl="1"/>
            <a:r>
              <a:rPr lang="en-AU" sz="1800" dirty="0">
                <a:effectLst/>
              </a:rPr>
              <a:t>May be done as White Box, Grey Box or Black Box depending on how much information is provided about the network and the applications that are running on them</a:t>
            </a:r>
          </a:p>
          <a:p>
            <a:r>
              <a:rPr lang="en-AU" sz="2000" dirty="0">
                <a:effectLst/>
              </a:rPr>
              <a:t>Red Teams</a:t>
            </a:r>
          </a:p>
          <a:p>
            <a:pPr lvl="1"/>
            <a:r>
              <a:rPr lang="en-AU" sz="1800" dirty="0">
                <a:effectLst/>
              </a:rPr>
              <a:t>Teams of ethical hackers that will try and penetrate a network, sometimes adopting Tactics, Techniques and Procedures of known hacker groups</a:t>
            </a:r>
          </a:p>
          <a:p>
            <a:pPr lvl="1"/>
            <a:r>
              <a:rPr lang="en-AU" sz="1800" dirty="0">
                <a:effectLst/>
              </a:rPr>
              <a:t>They may operate against a Blue Team that tries to defend against the attack</a:t>
            </a:r>
          </a:p>
          <a:p>
            <a:pPr lvl="1"/>
            <a:r>
              <a:rPr lang="en-AU" sz="1800" dirty="0">
                <a:effectLst/>
              </a:rPr>
              <a:t>The purpose again is to highlight vulnerabilities</a:t>
            </a:r>
          </a:p>
          <a:p>
            <a:pPr lvl="1"/>
            <a:r>
              <a:rPr lang="en-AU" sz="1800" dirty="0">
                <a:effectLst/>
              </a:rPr>
              <a:t>Sometimes Blue and Red teams are combined to form Purple teams</a:t>
            </a:r>
            <a:endParaRPr lang="en-AU" sz="1800" dirty="0"/>
          </a:p>
        </p:txBody>
      </p:sp>
    </p:spTree>
    <p:extLst>
      <p:ext uri="{BB962C8B-B14F-4D97-AF65-F5344CB8AC3E}">
        <p14:creationId xmlns:p14="http://schemas.microsoft.com/office/powerpoint/2010/main" val="2842410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3"/>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AI Risks</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fontScale="92500" lnSpcReduction="10000"/>
          </a:bodyPr>
          <a:lstStyle/>
          <a:p>
            <a:r>
              <a:rPr lang="en-US" sz="2200" dirty="0">
                <a:solidFill>
                  <a:srgbClr val="FFFFFF"/>
                </a:solidFill>
                <a:latin typeface="Helvetica Neue Light" panose="02000403000000020004" pitchFamily="2" charset="0"/>
                <a:ea typeface="Helvetica Neue Light" panose="02000403000000020004" pitchFamily="2" charset="0"/>
              </a:rPr>
              <a:t>AI attack surface is massive and growing. </a:t>
            </a:r>
          </a:p>
          <a:p>
            <a:r>
              <a:rPr lang="en-US" sz="2200" dirty="0">
                <a:solidFill>
                  <a:srgbClr val="FFFFFF"/>
                </a:solidFill>
                <a:latin typeface="Helvetica Neue Light" panose="02000403000000020004" pitchFamily="2" charset="0"/>
                <a:ea typeface="Helvetica Neue Light" panose="02000403000000020004" pitchFamily="2" charset="0"/>
              </a:rPr>
              <a:t>As AI becomes more embedded in critical infrastructure and cyber-physical systems, it becomes an increasingly vulnerable to attack</a:t>
            </a:r>
          </a:p>
          <a:p>
            <a:r>
              <a:rPr lang="en-US" sz="2200" dirty="0">
                <a:solidFill>
                  <a:srgbClr val="FFFFFF"/>
                </a:solidFill>
                <a:latin typeface="Helvetica Neue Light" panose="02000403000000020004" pitchFamily="2" charset="0"/>
                <a:ea typeface="Helvetica Neue Light" panose="02000403000000020004" pitchFamily="2" charset="0"/>
              </a:rPr>
              <a:t>Although attacks on AI have been known for some time, threats are largely ignored</a:t>
            </a:r>
          </a:p>
          <a:p>
            <a:pPr lvl="1"/>
            <a:r>
              <a:rPr lang="en-US" sz="2200" dirty="0">
                <a:solidFill>
                  <a:srgbClr val="FFFFFF"/>
                </a:solidFill>
                <a:latin typeface="Helvetica Neue Light" panose="02000403000000020004" pitchFamily="2" charset="0"/>
                <a:ea typeface="Helvetica Neue Light" panose="02000403000000020004" pitchFamily="2" charset="0"/>
              </a:rPr>
              <a:t>Our understanding of threat models of AI is poor</a:t>
            </a:r>
          </a:p>
          <a:p>
            <a:pPr lvl="1"/>
            <a:r>
              <a:rPr lang="en-US" sz="2200" dirty="0">
                <a:solidFill>
                  <a:srgbClr val="FFFFFF"/>
                </a:solidFill>
                <a:latin typeface="Helvetica Neue Light" panose="02000403000000020004" pitchFamily="2" charset="0"/>
                <a:ea typeface="Helvetica Neue Light" panose="02000403000000020004" pitchFamily="2" charset="0"/>
              </a:rPr>
              <a:t>AI is usually a “black box” and so attacks are hard to detect</a:t>
            </a:r>
          </a:p>
          <a:p>
            <a:r>
              <a:rPr lang="en-US" sz="2200" dirty="0">
                <a:solidFill>
                  <a:srgbClr val="FFFFFF"/>
                </a:solidFill>
                <a:latin typeface="Helvetica Neue Light" panose="02000403000000020004" pitchFamily="2" charset="0"/>
                <a:ea typeface="Helvetica Neue Light" panose="02000403000000020004" pitchFamily="2" charset="0"/>
              </a:rPr>
              <a:t>There has been a focus on weaknesses of machine learning and AI without credible threats that would exploit them</a:t>
            </a:r>
          </a:p>
          <a:p>
            <a:r>
              <a:rPr lang="en-US" sz="2200" dirty="0">
                <a:solidFill>
                  <a:srgbClr val="FFFFFF"/>
                </a:solidFill>
                <a:latin typeface="Helvetica Neue Light" panose="02000403000000020004" pitchFamily="2" charset="0"/>
                <a:ea typeface="Helvetica Neue Light" panose="02000403000000020004" pitchFamily="2" charset="0"/>
              </a:rPr>
              <a:t>This is changing as machine learning is increasingly used in cybersecurity defense</a:t>
            </a:r>
          </a:p>
          <a:p>
            <a:pPr lvl="1"/>
            <a:r>
              <a:rPr lang="en-US" sz="2200" dirty="0">
                <a:solidFill>
                  <a:srgbClr val="FFFFFF"/>
                </a:solidFill>
                <a:latin typeface="Helvetica Neue Light" panose="02000403000000020004" pitchFamily="2" charset="0"/>
                <a:ea typeface="Helvetica Neue Light" panose="02000403000000020004" pitchFamily="2" charset="0"/>
              </a:rPr>
              <a:t>Spam, phishing, network intrusion, AV, threat detection, vulnerability scanning</a:t>
            </a:r>
          </a:p>
        </p:txBody>
      </p:sp>
    </p:spTree>
    <p:extLst>
      <p:ext uri="{BB962C8B-B14F-4D97-AF65-F5344CB8AC3E}">
        <p14:creationId xmlns:p14="http://schemas.microsoft.com/office/powerpoint/2010/main" val="169986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Adversarial inputs</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chor="t">
            <a:normAutofit/>
          </a:bodyPr>
          <a:lstStyle/>
          <a:p>
            <a:r>
              <a:rPr lang="en-AU" sz="2400" dirty="0">
                <a:latin typeface="Helvetica Neue Light" panose="02000403000000020004" pitchFamily="2" charset="0"/>
                <a:ea typeface="Helvetica Neue Light" panose="02000403000000020004" pitchFamily="2" charset="0"/>
              </a:rPr>
              <a:t>A non-visible alteration of an image that causes the neural network to misclassify the image</a:t>
            </a:r>
          </a:p>
          <a:p>
            <a:r>
              <a:rPr lang="en-AU" sz="2400" dirty="0">
                <a:latin typeface="Helvetica Neue Light" panose="02000403000000020004" pitchFamily="2" charset="0"/>
                <a:ea typeface="Helvetica Neue Light" panose="02000403000000020004" pitchFamily="2" charset="0"/>
              </a:rPr>
              <a:t>The exact perturbation depends on whether the attacker has access to the underlying neural network model</a:t>
            </a:r>
          </a:p>
          <a:p>
            <a:r>
              <a:rPr lang="en-AU" sz="2400" dirty="0">
                <a:latin typeface="Helvetica Neue Light" panose="02000403000000020004" pitchFamily="2" charset="0"/>
                <a:ea typeface="Helvetica Neue Light" panose="02000403000000020004" pitchFamily="2" charset="0"/>
              </a:rPr>
              <a:t>Vulnerability that has received much attention from researchers</a:t>
            </a:r>
          </a:p>
        </p:txBody>
      </p:sp>
      <p:pic>
        <p:nvPicPr>
          <p:cNvPr id="6" name="Picture 5">
            <a:extLst>
              <a:ext uri="{FF2B5EF4-FFF2-40B4-BE49-F238E27FC236}">
                <a16:creationId xmlns:a16="http://schemas.microsoft.com/office/drawing/2014/main" id="{29BFF572-01C6-1B45-86E6-597D6A894520}"/>
              </a:ext>
            </a:extLst>
          </p:cNvPr>
          <p:cNvPicPr>
            <a:picLocks noChangeAspect="1"/>
          </p:cNvPicPr>
          <p:nvPr/>
        </p:nvPicPr>
        <p:blipFill>
          <a:blip r:embed="rId3"/>
          <a:stretch>
            <a:fillRect/>
          </a:stretch>
        </p:blipFill>
        <p:spPr>
          <a:xfrm>
            <a:off x="984739" y="4164960"/>
            <a:ext cx="6433204" cy="2391707"/>
          </a:xfrm>
          <a:prstGeom prst="rect">
            <a:avLst/>
          </a:prstGeom>
        </p:spPr>
      </p:pic>
      <p:pic>
        <p:nvPicPr>
          <p:cNvPr id="7" name="Picture 6">
            <a:extLst>
              <a:ext uri="{FF2B5EF4-FFF2-40B4-BE49-F238E27FC236}">
                <a16:creationId xmlns:a16="http://schemas.microsoft.com/office/drawing/2014/main" id="{BD00390D-7D47-D64E-941B-EAE420D6086E}"/>
              </a:ext>
            </a:extLst>
          </p:cNvPr>
          <p:cNvPicPr>
            <a:picLocks noChangeAspect="1"/>
          </p:cNvPicPr>
          <p:nvPr/>
        </p:nvPicPr>
        <p:blipFill>
          <a:blip r:embed="rId4"/>
          <a:stretch>
            <a:fillRect/>
          </a:stretch>
        </p:blipFill>
        <p:spPr>
          <a:xfrm>
            <a:off x="8706552" y="4164960"/>
            <a:ext cx="1827841" cy="1750061"/>
          </a:xfrm>
          <a:prstGeom prst="rect">
            <a:avLst/>
          </a:prstGeom>
        </p:spPr>
      </p:pic>
      <p:sp>
        <p:nvSpPr>
          <p:cNvPr id="2" name="Rectangle 1">
            <a:extLst>
              <a:ext uri="{FF2B5EF4-FFF2-40B4-BE49-F238E27FC236}">
                <a16:creationId xmlns:a16="http://schemas.microsoft.com/office/drawing/2014/main" id="{C3BBC25F-693F-FA4D-AF5C-985D54F8C574}"/>
              </a:ext>
            </a:extLst>
          </p:cNvPr>
          <p:cNvSpPr/>
          <p:nvPr/>
        </p:nvSpPr>
        <p:spPr>
          <a:xfrm>
            <a:off x="5280917" y="3852810"/>
            <a:ext cx="2455523" cy="280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47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Cryptography Today</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p:txBody>
          <a:bodyPr>
            <a:normAutofit lnSpcReduction="10000"/>
          </a:bodyPr>
          <a:lstStyle/>
          <a:p>
            <a:r>
              <a:rPr lang="en-AU" b="1" dirty="0"/>
              <a:t>Two types of encryption used:</a:t>
            </a:r>
          </a:p>
          <a:p>
            <a:pPr lvl="1"/>
            <a:r>
              <a:rPr lang="en-AU" b="1" dirty="0"/>
              <a:t>Symmetric key cryptography: Both parties share the same single key</a:t>
            </a:r>
          </a:p>
          <a:p>
            <a:pPr lvl="2"/>
            <a:r>
              <a:rPr lang="en-AU" b="1" dirty="0" err="1"/>
              <a:t>Eg</a:t>
            </a:r>
            <a:r>
              <a:rPr lang="en-AU" b="1" dirty="0"/>
              <a:t>, AES</a:t>
            </a:r>
          </a:p>
          <a:p>
            <a:pPr lvl="1"/>
            <a:r>
              <a:rPr lang="en-AU" b="1" dirty="0"/>
              <a:t>Asymmetric key cryptography: Each party has 2 keys: public key and private key</a:t>
            </a:r>
          </a:p>
          <a:p>
            <a:pPr lvl="2"/>
            <a:r>
              <a:rPr lang="en-AU" b="1" dirty="0"/>
              <a:t>Eg. PGP</a:t>
            </a:r>
          </a:p>
          <a:p>
            <a:r>
              <a:rPr lang="en-AU" b="1" dirty="0"/>
              <a:t>Both types or encryption are used for different purposes and have different benefits and drawbacks</a:t>
            </a:r>
          </a:p>
          <a:p>
            <a:r>
              <a:rPr lang="en-AU" b="1" dirty="0"/>
              <a:t>In addition to the above, there are other cryptographic functions that do not require a key e.g. Hash functions</a:t>
            </a:r>
          </a:p>
          <a:p>
            <a:endParaRPr lang="en-AU" b="1" dirty="0"/>
          </a:p>
          <a:p>
            <a:pPr lvl="1"/>
            <a:endParaRPr lang="en-AU" b="1" dirty="0"/>
          </a:p>
        </p:txBody>
      </p:sp>
    </p:spTree>
    <p:extLst>
      <p:ext uri="{BB962C8B-B14F-4D97-AF65-F5344CB8AC3E}">
        <p14:creationId xmlns:p14="http://schemas.microsoft.com/office/powerpoint/2010/main" val="2338250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354E-5692-BF46-A762-682BCAA901D1}"/>
              </a:ext>
            </a:extLst>
          </p:cNvPr>
          <p:cNvSpPr>
            <a:spLocks noGrp="1"/>
          </p:cNvSpPr>
          <p:nvPr>
            <p:ph type="title"/>
          </p:nvPr>
        </p:nvSpPr>
        <p:spPr/>
        <p:txBody>
          <a:bodyPr/>
          <a:lstStyle/>
          <a:p>
            <a:r>
              <a:rPr lang="en-AU" dirty="0"/>
              <a:t>Cryptographic Hash Functions</a:t>
            </a:r>
          </a:p>
        </p:txBody>
      </p:sp>
      <p:sp>
        <p:nvSpPr>
          <p:cNvPr id="3" name="Content Placeholder 2">
            <a:extLst>
              <a:ext uri="{FF2B5EF4-FFF2-40B4-BE49-F238E27FC236}">
                <a16:creationId xmlns:a16="http://schemas.microsoft.com/office/drawing/2014/main" id="{3FA6CA0D-EC31-5C4C-95DB-0A7B1605AC35}"/>
              </a:ext>
            </a:extLst>
          </p:cNvPr>
          <p:cNvSpPr>
            <a:spLocks noGrp="1"/>
          </p:cNvSpPr>
          <p:nvPr>
            <p:ph idx="1"/>
          </p:nvPr>
        </p:nvSpPr>
        <p:spPr/>
        <p:txBody>
          <a:bodyPr>
            <a:normAutofit fontScale="70000" lnSpcReduction="20000"/>
          </a:bodyPr>
          <a:lstStyle/>
          <a:p>
            <a:r>
              <a:rPr lang="en-US" b="1" dirty="0"/>
              <a:t>Algorithm that maps data of arbitrary size to a bit string of a fixed size</a:t>
            </a:r>
          </a:p>
          <a:p>
            <a:r>
              <a:rPr lang="en-US" b="1" dirty="0"/>
              <a:t>Designed to operate only one way (can’t be inverted)</a:t>
            </a:r>
          </a:p>
          <a:p>
            <a:r>
              <a:rPr lang="en-US" b="1" dirty="0"/>
              <a:t>Properties:</a:t>
            </a:r>
          </a:p>
          <a:p>
            <a:pPr lvl="1"/>
            <a:r>
              <a:rPr lang="en-US" b="1" dirty="0"/>
              <a:t>deterministic - the same message results in the same hash</a:t>
            </a:r>
          </a:p>
          <a:p>
            <a:pPr lvl="1"/>
            <a:r>
              <a:rPr lang="en-US" b="1" dirty="0"/>
              <a:t>fast to compute</a:t>
            </a:r>
          </a:p>
          <a:p>
            <a:pPr lvl="1"/>
            <a:r>
              <a:rPr lang="en-US" b="1" dirty="0"/>
              <a:t>very difficult to generate a message from its hash</a:t>
            </a:r>
          </a:p>
          <a:p>
            <a:pPr lvl="1"/>
            <a:r>
              <a:rPr lang="en-US" b="1" dirty="0"/>
              <a:t>small changes to message result in large changes to hash</a:t>
            </a:r>
          </a:p>
          <a:p>
            <a:pPr lvl="1"/>
            <a:r>
              <a:rPr lang="en-US" b="1" dirty="0"/>
              <a:t>two different messages are very unlikely to generate the same hash</a:t>
            </a:r>
          </a:p>
          <a:p>
            <a:r>
              <a:rPr lang="en-US" b="1" dirty="0"/>
              <a:t>MD5 was invented by Ron Rivest in 1992 and very common but proved flawed</a:t>
            </a:r>
          </a:p>
          <a:p>
            <a:r>
              <a:rPr lang="en-US" b="1" dirty="0"/>
              <a:t>SHA-2 recommended now although it comes from the NSA </a:t>
            </a:r>
            <a:r>
              <a:rPr lang="mr-IN" b="1" dirty="0"/>
              <a:t>–</a:t>
            </a:r>
            <a:r>
              <a:rPr lang="en-US" b="1" dirty="0"/>
              <a:t> can output various sizes of hash (224, 256, 384 and 512 bits)</a:t>
            </a:r>
          </a:p>
          <a:p>
            <a:r>
              <a:rPr lang="en-US" b="1" dirty="0"/>
              <a:t>SHA-3 released by NIST in 2015</a:t>
            </a:r>
          </a:p>
          <a:p>
            <a:endParaRPr lang="en-AU" dirty="0"/>
          </a:p>
        </p:txBody>
      </p:sp>
    </p:spTree>
    <p:extLst>
      <p:ext uri="{BB962C8B-B14F-4D97-AF65-F5344CB8AC3E}">
        <p14:creationId xmlns:p14="http://schemas.microsoft.com/office/powerpoint/2010/main" val="1959971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354E-5692-BF46-A762-682BCAA901D1}"/>
              </a:ext>
            </a:extLst>
          </p:cNvPr>
          <p:cNvSpPr>
            <a:spLocks noGrp="1"/>
          </p:cNvSpPr>
          <p:nvPr>
            <p:ph type="title"/>
          </p:nvPr>
        </p:nvSpPr>
        <p:spPr/>
        <p:txBody>
          <a:bodyPr/>
          <a:lstStyle/>
          <a:p>
            <a:r>
              <a:rPr lang="en-AU" dirty="0"/>
              <a:t>Hash Functions: Password storage</a:t>
            </a:r>
          </a:p>
        </p:txBody>
      </p:sp>
      <p:sp>
        <p:nvSpPr>
          <p:cNvPr id="3" name="Content Placeholder 2">
            <a:extLst>
              <a:ext uri="{FF2B5EF4-FFF2-40B4-BE49-F238E27FC236}">
                <a16:creationId xmlns:a16="http://schemas.microsoft.com/office/drawing/2014/main" id="{3FA6CA0D-EC31-5C4C-95DB-0A7B1605AC35}"/>
              </a:ext>
            </a:extLst>
          </p:cNvPr>
          <p:cNvSpPr>
            <a:spLocks noGrp="1"/>
          </p:cNvSpPr>
          <p:nvPr>
            <p:ph idx="1"/>
          </p:nvPr>
        </p:nvSpPr>
        <p:spPr/>
        <p:txBody>
          <a:bodyPr>
            <a:normAutofit/>
          </a:bodyPr>
          <a:lstStyle/>
          <a:p>
            <a:r>
              <a:rPr lang="en-AU" b="1" dirty="0"/>
              <a:t>Used for password storage and verification</a:t>
            </a:r>
          </a:p>
          <a:p>
            <a:pPr lvl="1"/>
            <a:r>
              <a:rPr lang="en-AU" b="1" dirty="0"/>
              <a:t>Password + Salt (random bytes) is hashed and the hash stored for verification</a:t>
            </a:r>
          </a:p>
          <a:p>
            <a:pPr lvl="1"/>
            <a:r>
              <a:rPr lang="en-AU" b="1" dirty="0"/>
              <a:t>Never store the plaintext</a:t>
            </a:r>
          </a:p>
          <a:p>
            <a:pPr lvl="1"/>
            <a:r>
              <a:rPr lang="en-AU" b="1" dirty="0"/>
              <a:t>Linux stores passwords in a file called shadow:</a:t>
            </a:r>
          </a:p>
          <a:p>
            <a:pPr lvl="2"/>
            <a:r>
              <a:rPr lang="en-US" b="1" dirty="0" err="1"/>
              <a:t>openssl</a:t>
            </a:r>
            <a:r>
              <a:rPr lang="en-US" b="1" dirty="0"/>
              <a:t> passwd -6 -salt </a:t>
            </a:r>
            <a:r>
              <a:rPr lang="en-US" b="1" dirty="0" err="1"/>
              <a:t>randomtext</a:t>
            </a:r>
            <a:r>
              <a:rPr lang="en-US" b="1" dirty="0"/>
              <a:t> </a:t>
            </a:r>
            <a:r>
              <a:rPr lang="en-US" b="1" dirty="0" err="1"/>
              <a:t>mysecretpassword</a:t>
            </a:r>
            <a:endParaRPr lang="en-US" b="1" dirty="0"/>
          </a:p>
          <a:p>
            <a:pPr lvl="2"/>
            <a:r>
              <a:rPr lang="en-US" b="1" dirty="0"/>
              <a:t>$6$randomtext$SqJRpIQLI4zewKY2NPupGyKBZpzND3yl7sbqi1qachbATjFBafjHeQqfzvAeSS2FKb7WuJWV/SSCWD/lba7G//</a:t>
            </a:r>
          </a:p>
          <a:p>
            <a:pPr lvl="2"/>
            <a:r>
              <a:rPr lang="en-US" b="1" dirty="0"/>
              <a:t>In practice, Linux will do the hash 5000 times in an attempt to stop brute forcing passwords</a:t>
            </a:r>
          </a:p>
          <a:p>
            <a:endParaRPr lang="en-AU" dirty="0"/>
          </a:p>
        </p:txBody>
      </p:sp>
    </p:spTree>
    <p:extLst>
      <p:ext uri="{BB962C8B-B14F-4D97-AF65-F5344CB8AC3E}">
        <p14:creationId xmlns:p14="http://schemas.microsoft.com/office/powerpoint/2010/main" val="402679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a:t>The property of information security that information is not made available or disclosed to unauthorised individuals, entities, or processes.</a:t>
            </a:r>
          </a:p>
          <a:p>
            <a:r>
              <a:rPr lang="en-AU"/>
              <a:t>What information is deemed confidential is subjective (other than Personally Identifiable Information PII) and arises out of an agreement between parties</a:t>
            </a:r>
          </a:p>
          <a:p>
            <a:pPr lvl="1"/>
            <a:r>
              <a:rPr lang="en-AU"/>
              <a:t>May be any information relating to the company (Apple) that staff are obliged not to disclose</a:t>
            </a:r>
          </a:p>
          <a:p>
            <a:pPr lvl="1"/>
            <a:r>
              <a:rPr lang="en-AU"/>
              <a:t>Specific disclosures to staff and customers covered by Non-Disclosure Agreements (NDA)</a:t>
            </a:r>
          </a:p>
          <a:p>
            <a:pPr lvl="1"/>
            <a:r>
              <a:rPr lang="en-AU"/>
              <a:t>Information relating to national security</a:t>
            </a:r>
          </a:p>
          <a:p>
            <a:pPr lvl="1"/>
            <a:r>
              <a:rPr lang="en-AU"/>
              <a:t>May also be information that a consumer wants protecting e.g. credit card transactions</a:t>
            </a:r>
          </a:p>
          <a:p>
            <a:pPr lvl="1"/>
            <a:endParaRPr lang="en-AU"/>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3559317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Public Key Cryptography</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24443" y="2160031"/>
            <a:ext cx="10353762" cy="4381500"/>
          </a:xfrm>
        </p:spPr>
        <p:txBody>
          <a:bodyPr>
            <a:normAutofit/>
          </a:bodyPr>
          <a:lstStyle/>
          <a:p>
            <a:pPr lvl="1"/>
            <a:endParaRPr lang="en-AU" dirty="0"/>
          </a:p>
          <a:p>
            <a:endParaRPr lang="en-AU" dirty="0"/>
          </a:p>
          <a:p>
            <a:pPr lvl="1"/>
            <a:endParaRPr lang="en-AU" dirty="0"/>
          </a:p>
        </p:txBody>
      </p:sp>
      <p:sp>
        <p:nvSpPr>
          <p:cNvPr id="4" name="TextBox 3">
            <a:extLst>
              <a:ext uri="{FF2B5EF4-FFF2-40B4-BE49-F238E27FC236}">
                <a16:creationId xmlns:a16="http://schemas.microsoft.com/office/drawing/2014/main" id="{81F5DDB3-E553-6F4A-A0E2-CD8137ED01CE}"/>
              </a:ext>
            </a:extLst>
          </p:cNvPr>
          <p:cNvSpPr txBox="1"/>
          <p:nvPr/>
        </p:nvSpPr>
        <p:spPr>
          <a:xfrm>
            <a:off x="2844574" y="3981449"/>
            <a:ext cx="1938131" cy="369332"/>
          </a:xfrm>
          <a:prstGeom prst="rect">
            <a:avLst/>
          </a:prstGeom>
          <a:noFill/>
          <a:ln>
            <a:solidFill>
              <a:schemeClr val="tx1"/>
            </a:solidFill>
          </a:ln>
        </p:spPr>
        <p:txBody>
          <a:bodyPr wrap="square" rtlCol="0">
            <a:spAutoFit/>
          </a:bodyPr>
          <a:lstStyle/>
          <a:p>
            <a:pPr algn="ctr"/>
            <a:r>
              <a:rPr lang="en-AU" dirty="0"/>
              <a:t>Encryption</a:t>
            </a:r>
          </a:p>
        </p:txBody>
      </p:sp>
      <p:pic>
        <p:nvPicPr>
          <p:cNvPr id="7" name="Graphic 6" descr="Key outline">
            <a:extLst>
              <a:ext uri="{FF2B5EF4-FFF2-40B4-BE49-F238E27FC236}">
                <a16:creationId xmlns:a16="http://schemas.microsoft.com/office/drawing/2014/main" id="{C71251D2-DAF3-DB41-B199-EB6B168D0C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6439" y="2520516"/>
            <a:ext cx="914400" cy="914400"/>
          </a:xfrm>
          <a:prstGeom prst="rect">
            <a:avLst/>
          </a:prstGeom>
        </p:spPr>
      </p:pic>
      <p:pic>
        <p:nvPicPr>
          <p:cNvPr id="9" name="Graphic 8" descr="Document with solid fill">
            <a:extLst>
              <a:ext uri="{FF2B5EF4-FFF2-40B4-BE49-F238E27FC236}">
                <a16:creationId xmlns:a16="http://schemas.microsoft.com/office/drawing/2014/main" id="{0E983205-672D-F141-8993-7D2135B937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017" y="3708915"/>
            <a:ext cx="914400" cy="914400"/>
          </a:xfrm>
          <a:prstGeom prst="rect">
            <a:avLst/>
          </a:prstGeom>
        </p:spPr>
      </p:pic>
      <p:grpSp>
        <p:nvGrpSpPr>
          <p:cNvPr id="13" name="Group 12">
            <a:extLst>
              <a:ext uri="{FF2B5EF4-FFF2-40B4-BE49-F238E27FC236}">
                <a16:creationId xmlns:a16="http://schemas.microsoft.com/office/drawing/2014/main" id="{007F36C6-652C-3149-9D3B-D8ADD0EF9A0B}"/>
              </a:ext>
            </a:extLst>
          </p:cNvPr>
          <p:cNvGrpSpPr/>
          <p:nvPr/>
        </p:nvGrpSpPr>
        <p:grpSpPr>
          <a:xfrm>
            <a:off x="5602807" y="3708915"/>
            <a:ext cx="997033" cy="1158823"/>
            <a:chOff x="5633476" y="2971800"/>
            <a:chExt cx="997033" cy="1158823"/>
          </a:xfrm>
        </p:grpSpPr>
        <p:pic>
          <p:nvPicPr>
            <p:cNvPr id="11" name="Graphic 10" descr="Lock outline">
              <a:extLst>
                <a:ext uri="{FF2B5EF4-FFF2-40B4-BE49-F238E27FC236}">
                  <a16:creationId xmlns:a16="http://schemas.microsoft.com/office/drawing/2014/main" id="{FA03A942-2AA9-5C4E-81D7-790D102B5E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5231" y="3615345"/>
              <a:ext cx="515278" cy="515278"/>
            </a:xfrm>
            <a:prstGeom prst="rect">
              <a:avLst/>
            </a:prstGeom>
          </p:spPr>
        </p:pic>
        <p:pic>
          <p:nvPicPr>
            <p:cNvPr id="12" name="Graphic 11" descr="Document with solid fill">
              <a:extLst>
                <a:ext uri="{FF2B5EF4-FFF2-40B4-BE49-F238E27FC236}">
                  <a16:creationId xmlns:a16="http://schemas.microsoft.com/office/drawing/2014/main" id="{615ADDE4-659C-A74C-AAC4-D533172ACD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476" y="2971800"/>
              <a:ext cx="914400" cy="914400"/>
            </a:xfrm>
            <a:prstGeom prst="rect">
              <a:avLst/>
            </a:prstGeom>
          </p:spPr>
        </p:pic>
      </p:grpSp>
      <p:cxnSp>
        <p:nvCxnSpPr>
          <p:cNvPr id="15" name="Straight Arrow Connector 14">
            <a:extLst>
              <a:ext uri="{FF2B5EF4-FFF2-40B4-BE49-F238E27FC236}">
                <a16:creationId xmlns:a16="http://schemas.microsoft.com/office/drawing/2014/main" id="{36146CEA-0764-8C4C-B63A-3C9476664A33}"/>
              </a:ext>
            </a:extLst>
          </p:cNvPr>
          <p:cNvCxnSpPr>
            <a:stCxn id="9" idx="3"/>
            <a:endCxn id="4" idx="1"/>
          </p:cNvCxnSpPr>
          <p:nvPr/>
        </p:nvCxnSpPr>
        <p:spPr>
          <a:xfrm>
            <a:off x="2179417" y="4166115"/>
            <a:ext cx="66515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2B30CB-FC36-1D4F-AC7F-664FC71392C0}"/>
              </a:ext>
            </a:extLst>
          </p:cNvPr>
          <p:cNvCxnSpPr>
            <a:cxnSpLocks/>
            <a:stCxn id="7" idx="2"/>
            <a:endCxn id="4" idx="0"/>
          </p:cNvCxnSpPr>
          <p:nvPr/>
        </p:nvCxnSpPr>
        <p:spPr>
          <a:xfrm>
            <a:off x="3813639" y="3434916"/>
            <a:ext cx="1" cy="54653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D9EA37-B136-CD42-89D2-7E17C60035A9}"/>
              </a:ext>
            </a:extLst>
          </p:cNvPr>
          <p:cNvCxnSpPr>
            <a:cxnSpLocks/>
            <a:stCxn id="4" idx="3"/>
            <a:endCxn id="12" idx="1"/>
          </p:cNvCxnSpPr>
          <p:nvPr/>
        </p:nvCxnSpPr>
        <p:spPr>
          <a:xfrm>
            <a:off x="4782705" y="4166115"/>
            <a:ext cx="82010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2F1C3B2-AA38-0C42-929E-F1303056F1CA}"/>
              </a:ext>
            </a:extLst>
          </p:cNvPr>
          <p:cNvSpPr txBox="1"/>
          <p:nvPr/>
        </p:nvSpPr>
        <p:spPr>
          <a:xfrm>
            <a:off x="3189958" y="2252268"/>
            <a:ext cx="1699761" cy="369332"/>
          </a:xfrm>
          <a:prstGeom prst="rect">
            <a:avLst/>
          </a:prstGeom>
          <a:noFill/>
        </p:spPr>
        <p:txBody>
          <a:bodyPr wrap="none" rtlCol="0">
            <a:spAutoFit/>
          </a:bodyPr>
          <a:lstStyle/>
          <a:p>
            <a:r>
              <a:rPr lang="en-AU" dirty="0"/>
              <a:t>Bob’s Public Key</a:t>
            </a:r>
          </a:p>
        </p:txBody>
      </p:sp>
      <p:sp>
        <p:nvSpPr>
          <p:cNvPr id="23" name="TextBox 22">
            <a:extLst>
              <a:ext uri="{FF2B5EF4-FFF2-40B4-BE49-F238E27FC236}">
                <a16:creationId xmlns:a16="http://schemas.microsoft.com/office/drawing/2014/main" id="{E715C108-9055-964A-87F8-232A0228A4E2}"/>
              </a:ext>
            </a:extLst>
          </p:cNvPr>
          <p:cNvSpPr txBox="1"/>
          <p:nvPr/>
        </p:nvSpPr>
        <p:spPr>
          <a:xfrm>
            <a:off x="1278013" y="4818346"/>
            <a:ext cx="971741" cy="369332"/>
          </a:xfrm>
          <a:prstGeom prst="rect">
            <a:avLst/>
          </a:prstGeom>
          <a:noFill/>
        </p:spPr>
        <p:txBody>
          <a:bodyPr wrap="none" rtlCol="0">
            <a:spAutoFit/>
          </a:bodyPr>
          <a:lstStyle/>
          <a:p>
            <a:r>
              <a:rPr lang="en-AU" dirty="0"/>
              <a:t>Plaintext</a:t>
            </a:r>
          </a:p>
        </p:txBody>
      </p:sp>
      <p:sp>
        <p:nvSpPr>
          <p:cNvPr id="24" name="TextBox 23">
            <a:extLst>
              <a:ext uri="{FF2B5EF4-FFF2-40B4-BE49-F238E27FC236}">
                <a16:creationId xmlns:a16="http://schemas.microsoft.com/office/drawing/2014/main" id="{31A7E12A-9634-EF48-8152-4DE542848C41}"/>
              </a:ext>
            </a:extLst>
          </p:cNvPr>
          <p:cNvSpPr txBox="1"/>
          <p:nvPr/>
        </p:nvSpPr>
        <p:spPr>
          <a:xfrm>
            <a:off x="5570949" y="4818346"/>
            <a:ext cx="1143262" cy="369332"/>
          </a:xfrm>
          <a:prstGeom prst="rect">
            <a:avLst/>
          </a:prstGeom>
          <a:noFill/>
        </p:spPr>
        <p:txBody>
          <a:bodyPr wrap="none" rtlCol="0">
            <a:spAutoFit/>
          </a:bodyPr>
          <a:lstStyle/>
          <a:p>
            <a:r>
              <a:rPr lang="en-AU" dirty="0"/>
              <a:t>Ciphertext</a:t>
            </a:r>
          </a:p>
        </p:txBody>
      </p:sp>
      <p:sp>
        <p:nvSpPr>
          <p:cNvPr id="25" name="TextBox 24">
            <a:extLst>
              <a:ext uri="{FF2B5EF4-FFF2-40B4-BE49-F238E27FC236}">
                <a16:creationId xmlns:a16="http://schemas.microsoft.com/office/drawing/2014/main" id="{D095D2F6-FD59-BB4A-9104-C6F6F95075D4}"/>
              </a:ext>
            </a:extLst>
          </p:cNvPr>
          <p:cNvSpPr txBox="1"/>
          <p:nvPr/>
        </p:nvSpPr>
        <p:spPr>
          <a:xfrm>
            <a:off x="7117276" y="3981449"/>
            <a:ext cx="1938131" cy="369332"/>
          </a:xfrm>
          <a:prstGeom prst="rect">
            <a:avLst/>
          </a:prstGeom>
          <a:noFill/>
          <a:ln>
            <a:solidFill>
              <a:schemeClr val="tx1"/>
            </a:solidFill>
          </a:ln>
        </p:spPr>
        <p:txBody>
          <a:bodyPr wrap="square" rtlCol="0">
            <a:spAutoFit/>
          </a:bodyPr>
          <a:lstStyle/>
          <a:p>
            <a:pPr algn="ctr"/>
            <a:r>
              <a:rPr lang="en-AU" dirty="0"/>
              <a:t>Decryption</a:t>
            </a:r>
          </a:p>
        </p:txBody>
      </p:sp>
      <p:pic>
        <p:nvPicPr>
          <p:cNvPr id="26" name="Graphic 25" descr="Key outline">
            <a:extLst>
              <a:ext uri="{FF2B5EF4-FFF2-40B4-BE49-F238E27FC236}">
                <a16:creationId xmlns:a16="http://schemas.microsoft.com/office/drawing/2014/main" id="{50BA4E7C-5142-4E40-A1B5-4D832880D3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4319" y="2514600"/>
            <a:ext cx="914400" cy="914400"/>
          </a:xfrm>
          <a:prstGeom prst="rect">
            <a:avLst/>
          </a:prstGeom>
        </p:spPr>
      </p:pic>
      <p:sp>
        <p:nvSpPr>
          <p:cNvPr id="27" name="TextBox 26">
            <a:extLst>
              <a:ext uri="{FF2B5EF4-FFF2-40B4-BE49-F238E27FC236}">
                <a16:creationId xmlns:a16="http://schemas.microsoft.com/office/drawing/2014/main" id="{846D4264-B07D-5D46-8672-6C915B9AD970}"/>
              </a:ext>
            </a:extLst>
          </p:cNvPr>
          <p:cNvSpPr txBox="1"/>
          <p:nvPr/>
        </p:nvSpPr>
        <p:spPr>
          <a:xfrm>
            <a:off x="7457838" y="2246352"/>
            <a:ext cx="1783117" cy="369332"/>
          </a:xfrm>
          <a:prstGeom prst="rect">
            <a:avLst/>
          </a:prstGeom>
          <a:noFill/>
        </p:spPr>
        <p:txBody>
          <a:bodyPr wrap="none" rtlCol="0">
            <a:spAutoFit/>
          </a:bodyPr>
          <a:lstStyle/>
          <a:p>
            <a:r>
              <a:rPr lang="en-AU" dirty="0"/>
              <a:t>Bob’s Private Key</a:t>
            </a:r>
          </a:p>
        </p:txBody>
      </p:sp>
      <p:cxnSp>
        <p:nvCxnSpPr>
          <p:cNvPr id="28" name="Straight Arrow Connector 27">
            <a:extLst>
              <a:ext uri="{FF2B5EF4-FFF2-40B4-BE49-F238E27FC236}">
                <a16:creationId xmlns:a16="http://schemas.microsoft.com/office/drawing/2014/main" id="{C2786D77-8158-1743-A829-105FD8FD44C1}"/>
              </a:ext>
            </a:extLst>
          </p:cNvPr>
          <p:cNvCxnSpPr>
            <a:cxnSpLocks/>
            <a:stCxn id="26" idx="2"/>
            <a:endCxn id="25" idx="0"/>
          </p:cNvCxnSpPr>
          <p:nvPr/>
        </p:nvCxnSpPr>
        <p:spPr>
          <a:xfrm>
            <a:off x="8081519" y="3429000"/>
            <a:ext cx="4823" cy="55244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BEAAD0-A23E-E94C-BA3D-F7847F496AFE}"/>
              </a:ext>
            </a:extLst>
          </p:cNvPr>
          <p:cNvCxnSpPr>
            <a:cxnSpLocks/>
            <a:stCxn id="12" idx="3"/>
            <a:endCxn id="25" idx="1"/>
          </p:cNvCxnSpPr>
          <p:nvPr/>
        </p:nvCxnSpPr>
        <p:spPr>
          <a:xfrm>
            <a:off x="6517207" y="4166115"/>
            <a:ext cx="60006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BA6C7E-0428-6346-80CE-52897CA6B912}"/>
              </a:ext>
            </a:extLst>
          </p:cNvPr>
          <p:cNvCxnSpPr>
            <a:cxnSpLocks/>
            <a:stCxn id="25" idx="3"/>
          </p:cNvCxnSpPr>
          <p:nvPr/>
        </p:nvCxnSpPr>
        <p:spPr>
          <a:xfrm>
            <a:off x="9055407" y="4166115"/>
            <a:ext cx="8851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 name="Graphic 36" descr="Document with solid fill">
            <a:extLst>
              <a:ext uri="{FF2B5EF4-FFF2-40B4-BE49-F238E27FC236}">
                <a16:creationId xmlns:a16="http://schemas.microsoft.com/office/drawing/2014/main" id="{8265CF20-F0E5-5C46-B14A-FBB421599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40597" y="3722131"/>
            <a:ext cx="914400" cy="914400"/>
          </a:xfrm>
          <a:prstGeom prst="rect">
            <a:avLst/>
          </a:prstGeom>
        </p:spPr>
      </p:pic>
      <p:sp>
        <p:nvSpPr>
          <p:cNvPr id="38" name="TextBox 37">
            <a:extLst>
              <a:ext uri="{FF2B5EF4-FFF2-40B4-BE49-F238E27FC236}">
                <a16:creationId xmlns:a16="http://schemas.microsoft.com/office/drawing/2014/main" id="{8E5F64CA-F12B-C048-868C-ABC919A2EB45}"/>
              </a:ext>
            </a:extLst>
          </p:cNvPr>
          <p:cNvSpPr txBox="1"/>
          <p:nvPr/>
        </p:nvSpPr>
        <p:spPr>
          <a:xfrm>
            <a:off x="10035406" y="4795006"/>
            <a:ext cx="971741" cy="369332"/>
          </a:xfrm>
          <a:prstGeom prst="rect">
            <a:avLst/>
          </a:prstGeom>
          <a:noFill/>
        </p:spPr>
        <p:txBody>
          <a:bodyPr wrap="none" rtlCol="0">
            <a:spAutoFit/>
          </a:bodyPr>
          <a:lstStyle/>
          <a:p>
            <a:r>
              <a:rPr lang="en-AU" dirty="0"/>
              <a:t>Plaintext</a:t>
            </a:r>
          </a:p>
        </p:txBody>
      </p:sp>
      <p:pic>
        <p:nvPicPr>
          <p:cNvPr id="40" name="Graphic 39" descr="User Crown Female outline">
            <a:extLst>
              <a:ext uri="{FF2B5EF4-FFF2-40B4-BE49-F238E27FC236}">
                <a16:creationId xmlns:a16="http://schemas.microsoft.com/office/drawing/2014/main" id="{17D2E732-4C71-B94C-ABAF-779A021CC7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4090" y="2514600"/>
            <a:ext cx="705002" cy="705002"/>
          </a:xfrm>
          <a:prstGeom prst="rect">
            <a:avLst/>
          </a:prstGeom>
        </p:spPr>
      </p:pic>
      <p:cxnSp>
        <p:nvCxnSpPr>
          <p:cNvPr id="43" name="Straight Arrow Connector 42">
            <a:extLst>
              <a:ext uri="{FF2B5EF4-FFF2-40B4-BE49-F238E27FC236}">
                <a16:creationId xmlns:a16="http://schemas.microsoft.com/office/drawing/2014/main" id="{1C525F12-3F56-174B-96C1-5F7D6BCFABB0}"/>
              </a:ext>
            </a:extLst>
          </p:cNvPr>
          <p:cNvCxnSpPr>
            <a:cxnSpLocks/>
            <a:stCxn id="40" idx="2"/>
            <a:endCxn id="9" idx="0"/>
          </p:cNvCxnSpPr>
          <p:nvPr/>
        </p:nvCxnSpPr>
        <p:spPr>
          <a:xfrm flipH="1">
            <a:off x="1722217" y="3219602"/>
            <a:ext cx="4374" cy="489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User Crown Male outline">
            <a:extLst>
              <a:ext uri="{FF2B5EF4-FFF2-40B4-BE49-F238E27FC236}">
                <a16:creationId xmlns:a16="http://schemas.microsoft.com/office/drawing/2014/main" id="{AE00BF7B-300A-054A-B3C6-FB73A50CC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5796" y="2515601"/>
            <a:ext cx="704001" cy="704001"/>
          </a:xfrm>
          <a:prstGeom prst="rect">
            <a:avLst/>
          </a:prstGeom>
        </p:spPr>
      </p:pic>
      <p:cxnSp>
        <p:nvCxnSpPr>
          <p:cNvPr id="48" name="Straight Arrow Connector 47">
            <a:extLst>
              <a:ext uri="{FF2B5EF4-FFF2-40B4-BE49-F238E27FC236}">
                <a16:creationId xmlns:a16="http://schemas.microsoft.com/office/drawing/2014/main" id="{6C0997D6-09C3-8F4B-BFB8-5F8D16025A43}"/>
              </a:ext>
            </a:extLst>
          </p:cNvPr>
          <p:cNvCxnSpPr>
            <a:cxnSpLocks/>
            <a:stCxn id="37" idx="0"/>
            <a:endCxn id="47" idx="2"/>
          </p:cNvCxnSpPr>
          <p:nvPr/>
        </p:nvCxnSpPr>
        <p:spPr>
          <a:xfrm flipV="1">
            <a:off x="10397797" y="3219602"/>
            <a:ext cx="0" cy="50252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BF83FA2-305B-E646-90D7-B7A112EDB986}"/>
              </a:ext>
            </a:extLst>
          </p:cNvPr>
          <p:cNvSpPr txBox="1"/>
          <p:nvPr/>
        </p:nvSpPr>
        <p:spPr>
          <a:xfrm>
            <a:off x="1407066" y="2085278"/>
            <a:ext cx="630301" cy="369332"/>
          </a:xfrm>
          <a:prstGeom prst="rect">
            <a:avLst/>
          </a:prstGeom>
          <a:noFill/>
        </p:spPr>
        <p:txBody>
          <a:bodyPr wrap="none" rtlCol="0">
            <a:spAutoFit/>
          </a:bodyPr>
          <a:lstStyle/>
          <a:p>
            <a:r>
              <a:rPr lang="en-AU" dirty="0"/>
              <a:t>Alice</a:t>
            </a:r>
          </a:p>
        </p:txBody>
      </p:sp>
      <p:sp>
        <p:nvSpPr>
          <p:cNvPr id="55" name="TextBox 54">
            <a:extLst>
              <a:ext uri="{FF2B5EF4-FFF2-40B4-BE49-F238E27FC236}">
                <a16:creationId xmlns:a16="http://schemas.microsoft.com/office/drawing/2014/main" id="{D230F044-3C15-7D43-9212-FF5A623B083E}"/>
              </a:ext>
            </a:extLst>
          </p:cNvPr>
          <p:cNvSpPr txBox="1"/>
          <p:nvPr/>
        </p:nvSpPr>
        <p:spPr>
          <a:xfrm>
            <a:off x="10129934" y="2085278"/>
            <a:ext cx="535724" cy="369332"/>
          </a:xfrm>
          <a:prstGeom prst="rect">
            <a:avLst/>
          </a:prstGeom>
          <a:noFill/>
        </p:spPr>
        <p:txBody>
          <a:bodyPr wrap="none" rtlCol="0">
            <a:spAutoFit/>
          </a:bodyPr>
          <a:lstStyle/>
          <a:p>
            <a:r>
              <a:rPr lang="en-AU" dirty="0"/>
              <a:t>Bob</a:t>
            </a:r>
          </a:p>
        </p:txBody>
      </p:sp>
    </p:spTree>
    <p:extLst>
      <p:ext uri="{BB962C8B-B14F-4D97-AF65-F5344CB8AC3E}">
        <p14:creationId xmlns:p14="http://schemas.microsoft.com/office/powerpoint/2010/main" val="3955519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13795" y="1866900"/>
            <a:ext cx="10353762" cy="3924299"/>
          </a:xfrm>
        </p:spPr>
        <p:txBody>
          <a:bodyPr>
            <a:normAutofit/>
          </a:bodyPr>
          <a:lstStyle/>
          <a:p>
            <a:r>
              <a:rPr lang="en-AU" b="1" dirty="0"/>
              <a:t>To prove that Alice was the one that sent the message</a:t>
            </a:r>
          </a:p>
          <a:p>
            <a:r>
              <a:rPr lang="en-AU" b="1" dirty="0"/>
              <a:t>Alice encrypts the document with her private key and Bob decrypts it with Alice’s public key</a:t>
            </a:r>
          </a:p>
          <a:p>
            <a:r>
              <a:rPr lang="en-AU" b="1" dirty="0"/>
              <a:t>It must be Alice because only she would have her private key</a:t>
            </a:r>
          </a:p>
          <a:p>
            <a:r>
              <a:rPr lang="en-AU" b="1" dirty="0"/>
              <a:t>This also authenticates Alice</a:t>
            </a:r>
          </a:p>
          <a:p>
            <a:r>
              <a:rPr lang="en-AU" b="1" dirty="0"/>
              <a:t>In practice, we don’t need to encrypt the entire document but can do a hash of the document</a:t>
            </a:r>
            <a:endParaRPr lang="en-US" b="1" dirty="0"/>
          </a:p>
          <a:p>
            <a:pPr lvl="1"/>
            <a:endParaRPr lang="en-AU" dirty="0"/>
          </a:p>
          <a:p>
            <a:endParaRPr lang="en-AU" dirty="0"/>
          </a:p>
          <a:p>
            <a:pPr lvl="1"/>
            <a:endParaRPr lang="en-AU" dirty="0"/>
          </a:p>
        </p:txBody>
      </p:sp>
    </p:spTree>
    <p:extLst>
      <p:ext uri="{BB962C8B-B14F-4D97-AF65-F5344CB8AC3E}">
        <p14:creationId xmlns:p14="http://schemas.microsoft.com/office/powerpoint/2010/main" val="535921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13795" y="1866900"/>
            <a:ext cx="10353762" cy="3924299"/>
          </a:xfrm>
        </p:spPr>
        <p:txBody>
          <a:bodyPr>
            <a:normAutofit/>
          </a:bodyPr>
          <a:lstStyle/>
          <a:p>
            <a:pPr lvl="1"/>
            <a:endParaRPr lang="en-AU" dirty="0"/>
          </a:p>
          <a:p>
            <a:endParaRPr lang="en-AU" dirty="0"/>
          </a:p>
          <a:p>
            <a:pPr lvl="1"/>
            <a:endParaRPr lang="en-AU" dirty="0"/>
          </a:p>
        </p:txBody>
      </p:sp>
      <p:sp>
        <p:nvSpPr>
          <p:cNvPr id="4" name="TextBox 3">
            <a:extLst>
              <a:ext uri="{FF2B5EF4-FFF2-40B4-BE49-F238E27FC236}">
                <a16:creationId xmlns:a16="http://schemas.microsoft.com/office/drawing/2014/main" id="{A1F7CBBC-7271-4144-8E2B-96FB1BD76AAF}"/>
              </a:ext>
            </a:extLst>
          </p:cNvPr>
          <p:cNvSpPr txBox="1"/>
          <p:nvPr/>
        </p:nvSpPr>
        <p:spPr>
          <a:xfrm>
            <a:off x="3008697" y="3981449"/>
            <a:ext cx="1938131" cy="369332"/>
          </a:xfrm>
          <a:prstGeom prst="rect">
            <a:avLst/>
          </a:prstGeom>
          <a:noFill/>
          <a:ln>
            <a:solidFill>
              <a:schemeClr val="tx1"/>
            </a:solidFill>
          </a:ln>
        </p:spPr>
        <p:txBody>
          <a:bodyPr wrap="square" rtlCol="0">
            <a:spAutoFit/>
          </a:bodyPr>
          <a:lstStyle/>
          <a:p>
            <a:pPr algn="ctr"/>
            <a:r>
              <a:rPr lang="en-AU" dirty="0"/>
              <a:t>Encryption</a:t>
            </a:r>
          </a:p>
        </p:txBody>
      </p:sp>
      <p:pic>
        <p:nvPicPr>
          <p:cNvPr id="5" name="Graphic 4" descr="Key outline">
            <a:extLst>
              <a:ext uri="{FF2B5EF4-FFF2-40B4-BE49-F238E27FC236}">
                <a16:creationId xmlns:a16="http://schemas.microsoft.com/office/drawing/2014/main" id="{B033B4F8-BAC3-FB41-869F-DB9857ECA1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0562" y="2520516"/>
            <a:ext cx="914400" cy="914400"/>
          </a:xfrm>
          <a:prstGeom prst="rect">
            <a:avLst/>
          </a:prstGeom>
        </p:spPr>
      </p:pic>
      <p:pic>
        <p:nvPicPr>
          <p:cNvPr id="6" name="Graphic 5" descr="Document with solid fill">
            <a:extLst>
              <a:ext uri="{FF2B5EF4-FFF2-40B4-BE49-F238E27FC236}">
                <a16:creationId xmlns:a16="http://schemas.microsoft.com/office/drawing/2014/main" id="{64F09791-2795-254D-B15B-4454F04B6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140" y="3708915"/>
            <a:ext cx="914400" cy="914400"/>
          </a:xfrm>
          <a:prstGeom prst="rect">
            <a:avLst/>
          </a:prstGeom>
        </p:spPr>
      </p:pic>
      <p:grpSp>
        <p:nvGrpSpPr>
          <p:cNvPr id="7" name="Group 6">
            <a:extLst>
              <a:ext uri="{FF2B5EF4-FFF2-40B4-BE49-F238E27FC236}">
                <a16:creationId xmlns:a16="http://schemas.microsoft.com/office/drawing/2014/main" id="{CCD51644-D46D-194B-AE67-89C2BACB8329}"/>
              </a:ext>
            </a:extLst>
          </p:cNvPr>
          <p:cNvGrpSpPr/>
          <p:nvPr/>
        </p:nvGrpSpPr>
        <p:grpSpPr>
          <a:xfrm>
            <a:off x="5766930" y="3708915"/>
            <a:ext cx="997033" cy="1158823"/>
            <a:chOff x="5633476" y="2971800"/>
            <a:chExt cx="997033" cy="1158823"/>
          </a:xfrm>
        </p:grpSpPr>
        <p:pic>
          <p:nvPicPr>
            <p:cNvPr id="8" name="Graphic 7" descr="Lock outline">
              <a:extLst>
                <a:ext uri="{FF2B5EF4-FFF2-40B4-BE49-F238E27FC236}">
                  <a16:creationId xmlns:a16="http://schemas.microsoft.com/office/drawing/2014/main" id="{1E612868-C765-FA4D-AA0B-102E5F542B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5231" y="3615345"/>
              <a:ext cx="515278" cy="515278"/>
            </a:xfrm>
            <a:prstGeom prst="rect">
              <a:avLst/>
            </a:prstGeom>
          </p:spPr>
        </p:pic>
        <p:pic>
          <p:nvPicPr>
            <p:cNvPr id="9" name="Graphic 8" descr="Document with solid fill">
              <a:extLst>
                <a:ext uri="{FF2B5EF4-FFF2-40B4-BE49-F238E27FC236}">
                  <a16:creationId xmlns:a16="http://schemas.microsoft.com/office/drawing/2014/main" id="{C8A93F85-9172-0C4B-890C-A56D02F09F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3476" y="2971800"/>
              <a:ext cx="914400" cy="914400"/>
            </a:xfrm>
            <a:prstGeom prst="rect">
              <a:avLst/>
            </a:prstGeom>
          </p:spPr>
        </p:pic>
      </p:grpSp>
      <p:cxnSp>
        <p:nvCxnSpPr>
          <p:cNvPr id="10" name="Straight Arrow Connector 9">
            <a:extLst>
              <a:ext uri="{FF2B5EF4-FFF2-40B4-BE49-F238E27FC236}">
                <a16:creationId xmlns:a16="http://schemas.microsoft.com/office/drawing/2014/main" id="{58E0438D-F538-1C44-91ED-F8B9B1AEECEC}"/>
              </a:ext>
            </a:extLst>
          </p:cNvPr>
          <p:cNvCxnSpPr>
            <a:stCxn id="6" idx="3"/>
            <a:endCxn id="4" idx="1"/>
          </p:cNvCxnSpPr>
          <p:nvPr/>
        </p:nvCxnSpPr>
        <p:spPr>
          <a:xfrm>
            <a:off x="2343540" y="4166115"/>
            <a:ext cx="66515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6CE84D-64E6-8247-9C51-44F2C7BDF76F}"/>
              </a:ext>
            </a:extLst>
          </p:cNvPr>
          <p:cNvCxnSpPr>
            <a:cxnSpLocks/>
            <a:stCxn id="5" idx="2"/>
            <a:endCxn id="4" idx="0"/>
          </p:cNvCxnSpPr>
          <p:nvPr/>
        </p:nvCxnSpPr>
        <p:spPr>
          <a:xfrm>
            <a:off x="3977762" y="3434916"/>
            <a:ext cx="1" cy="54653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3EBF87-6803-F24B-AFFC-BA4F70FB61F0}"/>
              </a:ext>
            </a:extLst>
          </p:cNvPr>
          <p:cNvCxnSpPr>
            <a:cxnSpLocks/>
            <a:stCxn id="4" idx="3"/>
            <a:endCxn id="9" idx="1"/>
          </p:cNvCxnSpPr>
          <p:nvPr/>
        </p:nvCxnSpPr>
        <p:spPr>
          <a:xfrm>
            <a:off x="4946828" y="4166115"/>
            <a:ext cx="820102"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AF92087-3BD1-8A4A-9EC4-1834E4D78BD3}"/>
              </a:ext>
            </a:extLst>
          </p:cNvPr>
          <p:cNvSpPr txBox="1"/>
          <p:nvPr/>
        </p:nvSpPr>
        <p:spPr>
          <a:xfrm>
            <a:off x="3211921" y="2135106"/>
            <a:ext cx="1877694" cy="369332"/>
          </a:xfrm>
          <a:prstGeom prst="rect">
            <a:avLst/>
          </a:prstGeom>
          <a:noFill/>
        </p:spPr>
        <p:txBody>
          <a:bodyPr wrap="none" rtlCol="0">
            <a:spAutoFit/>
          </a:bodyPr>
          <a:lstStyle/>
          <a:p>
            <a:r>
              <a:rPr lang="en-AU" dirty="0"/>
              <a:t>Alice’s Private Key</a:t>
            </a:r>
          </a:p>
        </p:txBody>
      </p:sp>
      <p:sp>
        <p:nvSpPr>
          <p:cNvPr id="14" name="TextBox 13">
            <a:extLst>
              <a:ext uri="{FF2B5EF4-FFF2-40B4-BE49-F238E27FC236}">
                <a16:creationId xmlns:a16="http://schemas.microsoft.com/office/drawing/2014/main" id="{B476111B-0BE0-FB49-AA38-32BE82E09C98}"/>
              </a:ext>
            </a:extLst>
          </p:cNvPr>
          <p:cNvSpPr txBox="1"/>
          <p:nvPr/>
        </p:nvSpPr>
        <p:spPr>
          <a:xfrm>
            <a:off x="1442136" y="4818346"/>
            <a:ext cx="971741" cy="369332"/>
          </a:xfrm>
          <a:prstGeom prst="rect">
            <a:avLst/>
          </a:prstGeom>
          <a:noFill/>
        </p:spPr>
        <p:txBody>
          <a:bodyPr wrap="none" rtlCol="0">
            <a:spAutoFit/>
          </a:bodyPr>
          <a:lstStyle/>
          <a:p>
            <a:r>
              <a:rPr lang="en-AU" dirty="0"/>
              <a:t>Plaintext</a:t>
            </a:r>
          </a:p>
        </p:txBody>
      </p:sp>
      <p:sp>
        <p:nvSpPr>
          <p:cNvPr id="15" name="TextBox 14">
            <a:extLst>
              <a:ext uri="{FF2B5EF4-FFF2-40B4-BE49-F238E27FC236}">
                <a16:creationId xmlns:a16="http://schemas.microsoft.com/office/drawing/2014/main" id="{94CB2D72-5901-ED40-A75E-0E66BFB66B45}"/>
              </a:ext>
            </a:extLst>
          </p:cNvPr>
          <p:cNvSpPr txBox="1"/>
          <p:nvPr/>
        </p:nvSpPr>
        <p:spPr>
          <a:xfrm>
            <a:off x="5735072" y="4818346"/>
            <a:ext cx="1143262" cy="369332"/>
          </a:xfrm>
          <a:prstGeom prst="rect">
            <a:avLst/>
          </a:prstGeom>
          <a:noFill/>
        </p:spPr>
        <p:txBody>
          <a:bodyPr wrap="none" rtlCol="0">
            <a:spAutoFit/>
          </a:bodyPr>
          <a:lstStyle/>
          <a:p>
            <a:r>
              <a:rPr lang="en-AU" dirty="0"/>
              <a:t>Ciphertext</a:t>
            </a:r>
          </a:p>
        </p:txBody>
      </p:sp>
      <p:sp>
        <p:nvSpPr>
          <p:cNvPr id="16" name="TextBox 15">
            <a:extLst>
              <a:ext uri="{FF2B5EF4-FFF2-40B4-BE49-F238E27FC236}">
                <a16:creationId xmlns:a16="http://schemas.microsoft.com/office/drawing/2014/main" id="{728F459D-A177-0E4B-B30C-889285301151}"/>
              </a:ext>
            </a:extLst>
          </p:cNvPr>
          <p:cNvSpPr txBox="1"/>
          <p:nvPr/>
        </p:nvSpPr>
        <p:spPr>
          <a:xfrm>
            <a:off x="7281399" y="3981449"/>
            <a:ext cx="1938131" cy="369332"/>
          </a:xfrm>
          <a:prstGeom prst="rect">
            <a:avLst/>
          </a:prstGeom>
          <a:noFill/>
          <a:ln>
            <a:solidFill>
              <a:schemeClr val="tx1"/>
            </a:solidFill>
          </a:ln>
        </p:spPr>
        <p:txBody>
          <a:bodyPr wrap="square" rtlCol="0">
            <a:spAutoFit/>
          </a:bodyPr>
          <a:lstStyle/>
          <a:p>
            <a:pPr algn="ctr"/>
            <a:r>
              <a:rPr lang="en-AU" dirty="0"/>
              <a:t>Decryption</a:t>
            </a:r>
          </a:p>
        </p:txBody>
      </p:sp>
      <p:pic>
        <p:nvPicPr>
          <p:cNvPr id="17" name="Graphic 16" descr="Key outline">
            <a:extLst>
              <a:ext uri="{FF2B5EF4-FFF2-40B4-BE49-F238E27FC236}">
                <a16:creationId xmlns:a16="http://schemas.microsoft.com/office/drawing/2014/main" id="{16D27A3A-ACCC-8147-992B-A7CBF01DED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8442" y="2514600"/>
            <a:ext cx="914400" cy="914400"/>
          </a:xfrm>
          <a:prstGeom prst="rect">
            <a:avLst/>
          </a:prstGeom>
        </p:spPr>
      </p:pic>
      <p:sp>
        <p:nvSpPr>
          <p:cNvPr id="18" name="TextBox 17">
            <a:extLst>
              <a:ext uri="{FF2B5EF4-FFF2-40B4-BE49-F238E27FC236}">
                <a16:creationId xmlns:a16="http://schemas.microsoft.com/office/drawing/2014/main" id="{C2BE485D-A949-F448-B7C8-F4E2F7D6234C}"/>
              </a:ext>
            </a:extLst>
          </p:cNvPr>
          <p:cNvSpPr txBox="1"/>
          <p:nvPr/>
        </p:nvSpPr>
        <p:spPr>
          <a:xfrm>
            <a:off x="7524419" y="2157046"/>
            <a:ext cx="1794337" cy="369332"/>
          </a:xfrm>
          <a:prstGeom prst="rect">
            <a:avLst/>
          </a:prstGeom>
          <a:noFill/>
        </p:spPr>
        <p:txBody>
          <a:bodyPr wrap="none" rtlCol="0">
            <a:spAutoFit/>
          </a:bodyPr>
          <a:lstStyle/>
          <a:p>
            <a:r>
              <a:rPr lang="en-AU" dirty="0"/>
              <a:t>Alice’s Public Key</a:t>
            </a:r>
          </a:p>
        </p:txBody>
      </p:sp>
      <p:cxnSp>
        <p:nvCxnSpPr>
          <p:cNvPr id="19" name="Straight Arrow Connector 18">
            <a:extLst>
              <a:ext uri="{FF2B5EF4-FFF2-40B4-BE49-F238E27FC236}">
                <a16:creationId xmlns:a16="http://schemas.microsoft.com/office/drawing/2014/main" id="{226838B7-0B5F-4142-B09C-BCB414B5234B}"/>
              </a:ext>
            </a:extLst>
          </p:cNvPr>
          <p:cNvCxnSpPr>
            <a:cxnSpLocks/>
            <a:stCxn id="17" idx="2"/>
            <a:endCxn id="16" idx="0"/>
          </p:cNvCxnSpPr>
          <p:nvPr/>
        </p:nvCxnSpPr>
        <p:spPr>
          <a:xfrm>
            <a:off x="8245642" y="3429000"/>
            <a:ext cx="4823" cy="55244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7C62B9-92E1-334D-AE9C-C5A76D4E1E06}"/>
              </a:ext>
            </a:extLst>
          </p:cNvPr>
          <p:cNvCxnSpPr>
            <a:cxnSpLocks/>
            <a:stCxn id="9" idx="3"/>
            <a:endCxn id="16" idx="1"/>
          </p:cNvCxnSpPr>
          <p:nvPr/>
        </p:nvCxnSpPr>
        <p:spPr>
          <a:xfrm>
            <a:off x="6681330" y="4166115"/>
            <a:ext cx="600069"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6840D1E-7A19-854C-996A-8AAB7F8C1379}"/>
              </a:ext>
            </a:extLst>
          </p:cNvPr>
          <p:cNvCxnSpPr>
            <a:cxnSpLocks/>
            <a:stCxn id="16" idx="3"/>
          </p:cNvCxnSpPr>
          <p:nvPr/>
        </p:nvCxnSpPr>
        <p:spPr>
          <a:xfrm>
            <a:off x="9219530" y="4166115"/>
            <a:ext cx="885190"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Document with solid fill">
            <a:extLst>
              <a:ext uri="{FF2B5EF4-FFF2-40B4-BE49-F238E27FC236}">
                <a16:creationId xmlns:a16="http://schemas.microsoft.com/office/drawing/2014/main" id="{8F415931-E791-7343-9847-E2D925F5AE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4720" y="3722131"/>
            <a:ext cx="914400" cy="914400"/>
          </a:xfrm>
          <a:prstGeom prst="rect">
            <a:avLst/>
          </a:prstGeom>
        </p:spPr>
      </p:pic>
      <p:sp>
        <p:nvSpPr>
          <p:cNvPr id="23" name="TextBox 22">
            <a:extLst>
              <a:ext uri="{FF2B5EF4-FFF2-40B4-BE49-F238E27FC236}">
                <a16:creationId xmlns:a16="http://schemas.microsoft.com/office/drawing/2014/main" id="{3C0DEC45-FBCB-9B44-8018-1F58510B6438}"/>
              </a:ext>
            </a:extLst>
          </p:cNvPr>
          <p:cNvSpPr txBox="1"/>
          <p:nvPr/>
        </p:nvSpPr>
        <p:spPr>
          <a:xfrm>
            <a:off x="10199529" y="4795006"/>
            <a:ext cx="971741" cy="369332"/>
          </a:xfrm>
          <a:prstGeom prst="rect">
            <a:avLst/>
          </a:prstGeom>
          <a:noFill/>
        </p:spPr>
        <p:txBody>
          <a:bodyPr wrap="none" rtlCol="0">
            <a:spAutoFit/>
          </a:bodyPr>
          <a:lstStyle/>
          <a:p>
            <a:r>
              <a:rPr lang="en-AU" dirty="0"/>
              <a:t>Plaintext</a:t>
            </a:r>
          </a:p>
        </p:txBody>
      </p:sp>
      <p:pic>
        <p:nvPicPr>
          <p:cNvPr id="24" name="Graphic 23" descr="User Crown Female outline">
            <a:extLst>
              <a:ext uri="{FF2B5EF4-FFF2-40B4-BE49-F238E27FC236}">
                <a16:creationId xmlns:a16="http://schemas.microsoft.com/office/drawing/2014/main" id="{CA6E2419-E68D-BE4B-9441-54B22E806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38213" y="2514600"/>
            <a:ext cx="705002" cy="705002"/>
          </a:xfrm>
          <a:prstGeom prst="rect">
            <a:avLst/>
          </a:prstGeom>
        </p:spPr>
      </p:pic>
      <p:cxnSp>
        <p:nvCxnSpPr>
          <p:cNvPr id="25" name="Straight Arrow Connector 24">
            <a:extLst>
              <a:ext uri="{FF2B5EF4-FFF2-40B4-BE49-F238E27FC236}">
                <a16:creationId xmlns:a16="http://schemas.microsoft.com/office/drawing/2014/main" id="{83F02B36-B7A1-594E-B582-BE69A76F0ECB}"/>
              </a:ext>
            </a:extLst>
          </p:cNvPr>
          <p:cNvCxnSpPr>
            <a:cxnSpLocks/>
            <a:stCxn id="24" idx="2"/>
            <a:endCxn id="6" idx="0"/>
          </p:cNvCxnSpPr>
          <p:nvPr/>
        </p:nvCxnSpPr>
        <p:spPr>
          <a:xfrm flipH="1">
            <a:off x="1886340" y="3219602"/>
            <a:ext cx="4374" cy="489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User Crown Male outline">
            <a:extLst>
              <a:ext uri="{FF2B5EF4-FFF2-40B4-BE49-F238E27FC236}">
                <a16:creationId xmlns:a16="http://schemas.microsoft.com/office/drawing/2014/main" id="{991FBC5D-BE54-9148-8A5F-2357D3AB3E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9919" y="2515601"/>
            <a:ext cx="704001" cy="704001"/>
          </a:xfrm>
          <a:prstGeom prst="rect">
            <a:avLst/>
          </a:prstGeom>
        </p:spPr>
      </p:pic>
      <p:cxnSp>
        <p:nvCxnSpPr>
          <p:cNvPr id="27" name="Straight Arrow Connector 26">
            <a:extLst>
              <a:ext uri="{FF2B5EF4-FFF2-40B4-BE49-F238E27FC236}">
                <a16:creationId xmlns:a16="http://schemas.microsoft.com/office/drawing/2014/main" id="{CF519C76-D7F5-2F40-88C4-6C954C87137A}"/>
              </a:ext>
            </a:extLst>
          </p:cNvPr>
          <p:cNvCxnSpPr>
            <a:cxnSpLocks/>
            <a:stCxn id="22" idx="0"/>
            <a:endCxn id="26" idx="2"/>
          </p:cNvCxnSpPr>
          <p:nvPr/>
        </p:nvCxnSpPr>
        <p:spPr>
          <a:xfrm flipV="1">
            <a:off x="10561920" y="3219602"/>
            <a:ext cx="0" cy="50252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5DD11E3-7566-8947-816E-02E963D9BEF6}"/>
              </a:ext>
            </a:extLst>
          </p:cNvPr>
          <p:cNvSpPr txBox="1"/>
          <p:nvPr/>
        </p:nvSpPr>
        <p:spPr>
          <a:xfrm>
            <a:off x="1571189" y="2085278"/>
            <a:ext cx="630301" cy="369332"/>
          </a:xfrm>
          <a:prstGeom prst="rect">
            <a:avLst/>
          </a:prstGeom>
          <a:noFill/>
        </p:spPr>
        <p:txBody>
          <a:bodyPr wrap="none" rtlCol="0">
            <a:spAutoFit/>
          </a:bodyPr>
          <a:lstStyle/>
          <a:p>
            <a:r>
              <a:rPr lang="en-AU" dirty="0"/>
              <a:t>Alice</a:t>
            </a:r>
          </a:p>
        </p:txBody>
      </p:sp>
      <p:sp>
        <p:nvSpPr>
          <p:cNvPr id="29" name="TextBox 28">
            <a:extLst>
              <a:ext uri="{FF2B5EF4-FFF2-40B4-BE49-F238E27FC236}">
                <a16:creationId xmlns:a16="http://schemas.microsoft.com/office/drawing/2014/main" id="{03928993-84D0-0D4F-9448-3248EE5A3E0F}"/>
              </a:ext>
            </a:extLst>
          </p:cNvPr>
          <p:cNvSpPr txBox="1"/>
          <p:nvPr/>
        </p:nvSpPr>
        <p:spPr>
          <a:xfrm>
            <a:off x="10294057" y="2085278"/>
            <a:ext cx="535724" cy="369332"/>
          </a:xfrm>
          <a:prstGeom prst="rect">
            <a:avLst/>
          </a:prstGeom>
          <a:noFill/>
        </p:spPr>
        <p:txBody>
          <a:bodyPr wrap="none" rtlCol="0">
            <a:spAutoFit/>
          </a:bodyPr>
          <a:lstStyle/>
          <a:p>
            <a:r>
              <a:rPr lang="en-AU" dirty="0"/>
              <a:t>Bob</a:t>
            </a:r>
          </a:p>
        </p:txBody>
      </p:sp>
    </p:spTree>
    <p:extLst>
      <p:ext uri="{BB962C8B-B14F-4D97-AF65-F5344CB8AC3E}">
        <p14:creationId xmlns:p14="http://schemas.microsoft.com/office/powerpoint/2010/main" val="745233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dirty="0"/>
              <a:t>Confidentiality and Authentication</a:t>
            </a:r>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13795" y="1866900"/>
            <a:ext cx="10353762" cy="3924299"/>
          </a:xfrm>
        </p:spPr>
        <p:txBody>
          <a:bodyPr>
            <a:normAutofit/>
          </a:bodyPr>
          <a:lstStyle/>
          <a:p>
            <a:r>
              <a:rPr lang="en-AU" b="1" dirty="0"/>
              <a:t>Combine the two processes</a:t>
            </a:r>
          </a:p>
          <a:p>
            <a:pPr marL="907200" lvl="1" indent="-457200">
              <a:buFont typeface="+mj-lt"/>
              <a:buAutoNum type="arabicPeriod"/>
            </a:pPr>
            <a:r>
              <a:rPr lang="en-AU" b="1" dirty="0"/>
              <a:t>Alice encrypts the document with her private key</a:t>
            </a:r>
          </a:p>
          <a:p>
            <a:pPr marL="907200" lvl="1" indent="-457200">
              <a:buFont typeface="+mj-lt"/>
              <a:buAutoNum type="arabicPeriod"/>
            </a:pPr>
            <a:r>
              <a:rPr lang="en-AU" b="1" dirty="0"/>
              <a:t>Alice then encrypts again with Bob’s public key</a:t>
            </a:r>
          </a:p>
          <a:p>
            <a:pPr marL="907200" lvl="1" indent="-457200">
              <a:buFont typeface="+mj-lt"/>
              <a:buAutoNum type="arabicPeriod"/>
            </a:pPr>
            <a:r>
              <a:rPr lang="en-AU" b="1" dirty="0"/>
              <a:t>Bob decrypts the document with Bob’s private key</a:t>
            </a:r>
          </a:p>
          <a:p>
            <a:pPr marL="907200" lvl="1" indent="-457200">
              <a:buFont typeface="+mj-lt"/>
              <a:buAutoNum type="arabicPeriod"/>
            </a:pPr>
            <a:r>
              <a:rPr lang="en-AU" b="1" dirty="0"/>
              <a:t>Bob decrypts the document with Alice’s public key</a:t>
            </a:r>
            <a:endParaRPr lang="en-US" b="1" dirty="0"/>
          </a:p>
          <a:p>
            <a:pPr lvl="1"/>
            <a:endParaRPr lang="en-AU" dirty="0"/>
          </a:p>
          <a:p>
            <a:endParaRPr lang="en-AU" dirty="0"/>
          </a:p>
          <a:p>
            <a:pPr lvl="1"/>
            <a:endParaRPr lang="en-AU" dirty="0"/>
          </a:p>
        </p:txBody>
      </p:sp>
    </p:spTree>
    <p:extLst>
      <p:ext uri="{BB962C8B-B14F-4D97-AF65-F5344CB8AC3E}">
        <p14:creationId xmlns:p14="http://schemas.microsoft.com/office/powerpoint/2010/main" val="2129791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CEFEB-3C59-724C-9F6C-6099AD6EB856}"/>
              </a:ext>
            </a:extLst>
          </p:cNvPr>
          <p:cNvSpPr>
            <a:spLocks noGrp="1"/>
          </p:cNvSpPr>
          <p:nvPr>
            <p:ph type="title"/>
          </p:nvPr>
        </p:nvSpPr>
        <p:spPr/>
        <p:txBody>
          <a:bodyPr/>
          <a:lstStyle/>
          <a:p>
            <a:r>
              <a:rPr lang="en-AU"/>
              <a:t>Asymmetric Cryptography: Public Key Distribution</a:t>
            </a:r>
            <a:endParaRPr lang="en-AU" dirty="0"/>
          </a:p>
        </p:txBody>
      </p:sp>
      <p:sp>
        <p:nvSpPr>
          <p:cNvPr id="3" name="Content Placeholder 2">
            <a:extLst>
              <a:ext uri="{FF2B5EF4-FFF2-40B4-BE49-F238E27FC236}">
                <a16:creationId xmlns:a16="http://schemas.microsoft.com/office/drawing/2014/main" id="{A1777822-F08B-5D4F-9AFF-451D6BF548EF}"/>
              </a:ext>
            </a:extLst>
          </p:cNvPr>
          <p:cNvSpPr>
            <a:spLocks noGrp="1"/>
          </p:cNvSpPr>
          <p:nvPr>
            <p:ph idx="1"/>
          </p:nvPr>
        </p:nvSpPr>
        <p:spPr>
          <a:xfrm>
            <a:off x="913795" y="1866900"/>
            <a:ext cx="10353762" cy="3924299"/>
          </a:xfrm>
        </p:spPr>
        <p:txBody>
          <a:bodyPr>
            <a:normAutofit lnSpcReduction="10000"/>
          </a:bodyPr>
          <a:lstStyle/>
          <a:p>
            <a:r>
              <a:rPr lang="en-AU" b="1" dirty="0"/>
              <a:t>Distributing public keys is much easier than sharing private keys amongst people</a:t>
            </a:r>
          </a:p>
          <a:p>
            <a:r>
              <a:rPr lang="en-AU" b="1" dirty="0"/>
              <a:t>However, still have an issue about verifying that a public key belongs to the person it says</a:t>
            </a:r>
          </a:p>
          <a:p>
            <a:pPr lvl="1"/>
            <a:r>
              <a:rPr lang="en-AU" b="1" dirty="0"/>
              <a:t>Decentralised models: PGP, OpenPGP</a:t>
            </a:r>
          </a:p>
          <a:p>
            <a:pPr lvl="1"/>
            <a:r>
              <a:rPr lang="en-AU" b="1" dirty="0"/>
              <a:t>Centralised models: Estonian ID-Card</a:t>
            </a:r>
          </a:p>
          <a:p>
            <a:r>
              <a:rPr lang="en-AU" b="1" dirty="0"/>
              <a:t>PGP (Pretty Good Privacy) Phil Zimmerman 1991</a:t>
            </a:r>
          </a:p>
          <a:p>
            <a:pPr lvl="1"/>
            <a:r>
              <a:rPr lang="en-US" b="1" dirty="0"/>
              <a:t>Uses variety of symmetric and public key ciphers</a:t>
            </a:r>
          </a:p>
          <a:p>
            <a:pPr lvl="1"/>
            <a:r>
              <a:rPr lang="en-US" b="1" dirty="0"/>
              <a:t>Uses Web of Trust </a:t>
            </a:r>
          </a:p>
          <a:p>
            <a:r>
              <a:rPr lang="en-US" b="1" dirty="0"/>
              <a:t>Estonian model needs proof of identification (passport, driving license, </a:t>
            </a:r>
            <a:r>
              <a:rPr lang="en-US" b="1" dirty="0" err="1"/>
              <a:t>etc</a:t>
            </a:r>
            <a:r>
              <a:rPr lang="en-US" b="1" dirty="0"/>
              <a:t>) also can only be collected in person</a:t>
            </a:r>
          </a:p>
          <a:p>
            <a:pPr lvl="1"/>
            <a:endParaRPr lang="en-AU" dirty="0"/>
          </a:p>
          <a:p>
            <a:endParaRPr lang="en-AU" dirty="0"/>
          </a:p>
          <a:p>
            <a:pPr lvl="1"/>
            <a:endParaRPr lang="en-AU" dirty="0"/>
          </a:p>
        </p:txBody>
      </p:sp>
      <p:pic>
        <p:nvPicPr>
          <p:cNvPr id="1026" name="Picture 2" descr="Digital residency pays off big for Estonia | Business| Economy and finance  news from a German perspective | DW | 29.12.2017">
            <a:extLst>
              <a:ext uri="{FF2B5EF4-FFF2-40B4-BE49-F238E27FC236}">
                <a16:creationId xmlns:a16="http://schemas.microsoft.com/office/drawing/2014/main" id="{99C674EA-B16A-4040-BB34-44CF4ECA0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585" y="2981047"/>
            <a:ext cx="3000620" cy="169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96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a:t>Protects the reliability and correctness of data</a:t>
            </a:r>
          </a:p>
          <a:p>
            <a:pPr lvl="1"/>
            <a:r>
              <a:rPr lang="en-AU"/>
              <a:t>Prevents unauthorized alterations of data</a:t>
            </a:r>
          </a:p>
          <a:p>
            <a:pPr lvl="1"/>
            <a:r>
              <a:rPr lang="en-AU"/>
              <a:t>Examples:</a:t>
            </a:r>
          </a:p>
          <a:p>
            <a:pPr lvl="2"/>
            <a:r>
              <a:rPr lang="en-AU"/>
              <a:t>You deposit $200 into your account which holds $1,000 : you want to be certain that after the transaction, it holds $1,200</a:t>
            </a:r>
          </a:p>
          <a:p>
            <a:pPr lvl="2"/>
            <a:r>
              <a:rPr lang="en-AU"/>
              <a:t>You have submitted a legal contract and you want to know that it will not be altered after it has been submitted</a:t>
            </a:r>
          </a:p>
          <a:p>
            <a:pPr lvl="1"/>
            <a:r>
              <a:rPr lang="en-AU"/>
              <a:t>Protection against errors as well as deliberate changes</a:t>
            </a:r>
          </a:p>
          <a:p>
            <a:pPr lvl="1"/>
            <a:r>
              <a:rPr lang="en-AU"/>
              <a:t>List of dependencies:</a:t>
            </a:r>
          </a:p>
          <a:p>
            <a:pPr lvl="2"/>
            <a:r>
              <a:rPr lang="en-AU"/>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3707958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a:t>Authorized subjects get timely and uninterrupted access to objects (the data and information they need)</a:t>
            </a:r>
          </a:p>
          <a:p>
            <a:pPr lvl="1"/>
            <a:r>
              <a:rPr lang="en-AU"/>
              <a:t>Threats to availability include:</a:t>
            </a:r>
          </a:p>
          <a:p>
            <a:pPr lvl="2"/>
            <a:r>
              <a:rPr lang="en-AU"/>
              <a:t>Device failures</a:t>
            </a:r>
          </a:p>
          <a:p>
            <a:pPr lvl="2"/>
            <a:r>
              <a:rPr lang="en-AU"/>
              <a:t>Software errors</a:t>
            </a:r>
          </a:p>
          <a:p>
            <a:pPr lvl="2"/>
            <a:r>
              <a:rPr lang="en-AU"/>
              <a:t>Environmental issues; Fire, Flood, Wind, Power loss)</a:t>
            </a:r>
          </a:p>
          <a:p>
            <a:pPr lvl="2"/>
            <a:r>
              <a:rPr lang="en-AU"/>
              <a:t>Distributed Denial of Service (DDoS) attacks</a:t>
            </a:r>
          </a:p>
          <a:p>
            <a:pPr lvl="2"/>
            <a:r>
              <a:rPr lang="en-AU"/>
              <a:t>Ransomware attacks</a:t>
            </a:r>
          </a:p>
          <a:p>
            <a:pPr lvl="1"/>
            <a:r>
              <a:rPr lang="en-AU"/>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23487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a:t>Identity is about being able to prove to a system that you are who you say you are</a:t>
            </a:r>
          </a:p>
          <a:p>
            <a:pPr lvl="1"/>
            <a:r>
              <a:rPr lang="en-AU"/>
              <a:t>Authentication verifies the identity using authentication factors:</a:t>
            </a:r>
          </a:p>
          <a:p>
            <a:pPr lvl="2"/>
            <a:r>
              <a:rPr lang="en-AU"/>
              <a:t>Passwords, Smartcards, Tokens, Biometrics</a:t>
            </a:r>
          </a:p>
          <a:p>
            <a:pPr lvl="2"/>
            <a:r>
              <a:rPr lang="en-AU"/>
              <a:t>Can you multiple factors especially 2FA (Two Factor Authentication)</a:t>
            </a:r>
          </a:p>
          <a:p>
            <a:pPr lvl="2"/>
            <a:r>
              <a:rPr lang="en-AU"/>
              <a:t>Factors sometimes defined as:</a:t>
            </a:r>
          </a:p>
          <a:p>
            <a:pPr lvl="3"/>
            <a:r>
              <a:rPr lang="en-AU"/>
              <a:t>Type 1: Something you know</a:t>
            </a:r>
          </a:p>
          <a:p>
            <a:pPr lvl="3"/>
            <a:r>
              <a:rPr lang="en-AU"/>
              <a:t>Type 2: Something you have</a:t>
            </a:r>
          </a:p>
          <a:p>
            <a:pPr lvl="3"/>
            <a:r>
              <a:rPr lang="en-AU"/>
              <a:t>Type 3: Something you are or something you do</a:t>
            </a:r>
          </a:p>
          <a:p>
            <a:pPr lvl="3"/>
            <a:r>
              <a:rPr lang="en-AU"/>
              <a:t>Somewhere you are</a:t>
            </a:r>
          </a:p>
          <a:p>
            <a:pPr lvl="3"/>
            <a:r>
              <a:rPr lang="en-AU"/>
              <a:t> Context-Aware Authentication</a:t>
            </a:r>
          </a:p>
          <a:p>
            <a:pPr lvl="1"/>
            <a:r>
              <a:rPr lang="en-AU"/>
              <a:t>Process of registration is important – proving your identity</a:t>
            </a:r>
          </a:p>
          <a:p>
            <a:pPr lvl="1"/>
            <a:r>
              <a:rPr lang="en-AU"/>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Tree>
    <p:extLst>
      <p:ext uri="{BB962C8B-B14F-4D97-AF65-F5344CB8AC3E}">
        <p14:creationId xmlns:p14="http://schemas.microsoft.com/office/powerpoint/2010/main" val="355677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err="1"/>
              <a:t>beidou@pirates.liyue.com</a:t>
            </a:r>
            <a:endParaRPr lang="en-AU"/>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3674</Words>
  <Application>Microsoft Office PowerPoint</Application>
  <PresentationFormat>Widescreen</PresentationFormat>
  <Paragraphs>549</Paragraphs>
  <Slides>54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Georgia Pro Cond Light</vt:lpstr>
      <vt:lpstr>Helvetica Neue Light</vt:lpstr>
      <vt:lpstr>Speak Pro</vt:lpstr>
      <vt:lpstr>Wingdings 2</vt:lpstr>
      <vt:lpstr>SlateVTI</vt:lpstr>
      <vt:lpstr>CITX1003 Introduction to Cybersecurity Revision</vt:lpstr>
      <vt:lpstr>A unit about cats cybersecurity</vt:lpstr>
      <vt:lpstr>Information Security</vt:lpstr>
      <vt:lpstr>Cybersecurity</vt:lpstr>
      <vt:lpstr>Confidentiality</vt:lpstr>
      <vt:lpstr>Integrity</vt:lpstr>
      <vt:lpstr>Availability</vt:lpstr>
      <vt:lpstr>Identity and Authentication</vt:lpstr>
      <vt:lpstr>Identity and Authentication</vt:lpstr>
      <vt:lpstr>Authorization</vt:lpstr>
      <vt:lpstr>Accountability</vt:lpstr>
      <vt:lpstr>Non-repudiation</vt:lpstr>
      <vt:lpstr>Terms: Asset, Vulnerability, Threat</vt:lpstr>
      <vt:lpstr>Terms: Risk, Threat Actors, Threat Actions</vt:lpstr>
      <vt:lpstr>Terms: Risk Responses</vt:lpstr>
      <vt:lpstr>Risk Analysis</vt:lpstr>
      <vt:lpstr>Controls</vt:lpstr>
      <vt:lpstr>Control Examples</vt:lpstr>
      <vt:lpstr>Threat Analysis and modeling</vt:lpstr>
      <vt:lpstr>Incidents and Incident Response</vt:lpstr>
      <vt:lpstr>Handling an Incident</vt:lpstr>
      <vt:lpstr>Incidents: Detection</vt:lpstr>
      <vt:lpstr>Indicators of Compromise</vt:lpstr>
      <vt:lpstr>Pyramid of Pain</vt:lpstr>
      <vt:lpstr>Digital Forensics</vt:lpstr>
      <vt:lpstr>Digital Forensics</vt:lpstr>
      <vt:lpstr>Digital Forensics</vt:lpstr>
      <vt:lpstr>The Forensic Process</vt:lpstr>
      <vt:lpstr>Collection of Data</vt:lpstr>
      <vt:lpstr>Collection of Data</vt:lpstr>
      <vt:lpstr>Steganography</vt:lpstr>
      <vt:lpstr>LSB Substitution</vt:lpstr>
      <vt:lpstr>Example</vt:lpstr>
      <vt:lpstr>Steganalysis</vt:lpstr>
      <vt:lpstr>Vulnerability</vt:lpstr>
      <vt:lpstr>Vulnerability Reporting</vt:lpstr>
      <vt:lpstr>Network Vulnerabilities and Attacks 1</vt:lpstr>
      <vt:lpstr>Network Vulnerabilities and Attacks 2</vt:lpstr>
      <vt:lpstr>SCADA Security Weaknesses</vt:lpstr>
      <vt:lpstr>OWASP Top 10</vt:lpstr>
      <vt:lpstr>OWASP Top 10</vt:lpstr>
      <vt:lpstr>Finding Vulnerabilities: Penetration Testing</vt:lpstr>
      <vt:lpstr>Cyber Kill Chain</vt:lpstr>
      <vt:lpstr>MITRE ATT&amp;CK</vt:lpstr>
      <vt:lpstr>AI Risks</vt:lpstr>
      <vt:lpstr>Attacks: Adversarial inputs</vt:lpstr>
      <vt:lpstr>Cryptography Today</vt:lpstr>
      <vt:lpstr>Cryptographic Hash Functions</vt:lpstr>
      <vt:lpstr>Hash Functions: Password storage</vt:lpstr>
      <vt:lpstr>Public Key Cryptography</vt:lpstr>
      <vt:lpstr>Non-Repudiation</vt:lpstr>
      <vt:lpstr>Non-Repudiation</vt:lpstr>
      <vt:lpstr>Confidentiality and Authentication</vt:lpstr>
      <vt:lpstr>Asymmetric Cryptography: Public Key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1</cp:revision>
  <dcterms:created xsi:type="dcterms:W3CDTF">2020-01-13T04:26:47Z</dcterms:created>
  <dcterms:modified xsi:type="dcterms:W3CDTF">2025-05-12T01:06:39Z</dcterms:modified>
</cp:coreProperties>
</file>